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50"/>
  </p:notesMasterIdLst>
  <p:sldIdLst>
    <p:sldId id="681" r:id="rId5"/>
    <p:sldId id="736" r:id="rId6"/>
    <p:sldId id="748" r:id="rId7"/>
    <p:sldId id="749" r:id="rId8"/>
    <p:sldId id="744" r:id="rId9"/>
    <p:sldId id="752" r:id="rId10"/>
    <p:sldId id="753" r:id="rId11"/>
    <p:sldId id="738" r:id="rId12"/>
    <p:sldId id="731" r:id="rId13"/>
    <p:sldId id="739" r:id="rId14"/>
    <p:sldId id="733" r:id="rId15"/>
    <p:sldId id="757" r:id="rId16"/>
    <p:sldId id="762" r:id="rId17"/>
    <p:sldId id="758" r:id="rId18"/>
    <p:sldId id="741" r:id="rId19"/>
    <p:sldId id="759" r:id="rId20"/>
    <p:sldId id="755" r:id="rId21"/>
    <p:sldId id="700" r:id="rId22"/>
    <p:sldId id="701" r:id="rId23"/>
    <p:sldId id="696" r:id="rId24"/>
    <p:sldId id="760" r:id="rId25"/>
    <p:sldId id="730" r:id="rId26"/>
    <p:sldId id="764" r:id="rId27"/>
    <p:sldId id="754" r:id="rId28"/>
    <p:sldId id="698" r:id="rId29"/>
    <p:sldId id="740" r:id="rId30"/>
    <p:sldId id="761" r:id="rId31"/>
    <p:sldId id="756" r:id="rId32"/>
    <p:sldId id="672" r:id="rId33"/>
    <p:sldId id="699" r:id="rId34"/>
    <p:sldId id="735" r:id="rId35"/>
    <p:sldId id="704" r:id="rId36"/>
    <p:sldId id="703" r:id="rId37"/>
    <p:sldId id="702" r:id="rId38"/>
    <p:sldId id="705" r:id="rId39"/>
    <p:sldId id="687" r:id="rId40"/>
    <p:sldId id="694" r:id="rId41"/>
    <p:sldId id="692" r:id="rId42"/>
    <p:sldId id="259" r:id="rId43"/>
    <p:sldId id="697" r:id="rId44"/>
    <p:sldId id="695" r:id="rId45"/>
    <p:sldId id="707" r:id="rId46"/>
    <p:sldId id="718" r:id="rId47"/>
    <p:sldId id="717" r:id="rId48"/>
    <p:sldId id="743" r:id="rId49"/>
  </p:sldIdLst>
  <p:sldSz cx="12192000" cy="6858000"/>
  <p:notesSz cx="6858000" cy="9144000"/>
  <p:defaultTextStyle>
    <a:defPPr>
      <a:defRPr lang="en-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V1" id="{10A21BAB-C4AD-1B4A-8931-DCECE890AF5A}">
          <p14:sldIdLst>
            <p14:sldId id="681"/>
            <p14:sldId id="736"/>
            <p14:sldId id="748"/>
            <p14:sldId id="749"/>
            <p14:sldId id="744"/>
            <p14:sldId id="752"/>
            <p14:sldId id="753"/>
            <p14:sldId id="738"/>
            <p14:sldId id="731"/>
            <p14:sldId id="739"/>
            <p14:sldId id="733"/>
            <p14:sldId id="757"/>
            <p14:sldId id="762"/>
            <p14:sldId id="758"/>
            <p14:sldId id="741"/>
            <p14:sldId id="759"/>
            <p14:sldId id="755"/>
            <p14:sldId id="700"/>
            <p14:sldId id="701"/>
            <p14:sldId id="696"/>
            <p14:sldId id="760"/>
            <p14:sldId id="730"/>
            <p14:sldId id="764"/>
            <p14:sldId id="754"/>
            <p14:sldId id="698"/>
            <p14:sldId id="740"/>
            <p14:sldId id="761"/>
            <p14:sldId id="756"/>
            <p14:sldId id="672"/>
            <p14:sldId id="699"/>
            <p14:sldId id="735"/>
            <p14:sldId id="704"/>
            <p14:sldId id="703"/>
            <p14:sldId id="702"/>
            <p14:sldId id="705"/>
            <p14:sldId id="687"/>
            <p14:sldId id="694"/>
            <p14:sldId id="692"/>
            <p14:sldId id="259"/>
            <p14:sldId id="697"/>
            <p14:sldId id="695"/>
            <p14:sldId id="707"/>
            <p14:sldId id="718"/>
            <p14:sldId id="717"/>
            <p14:sldId id="74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48235"/>
    <a:srgbClr val="7EBEFF"/>
    <a:srgbClr val="44546A"/>
    <a:srgbClr val="FF6C45"/>
    <a:srgbClr val="FEE9D6"/>
    <a:srgbClr val="FF5960"/>
    <a:srgbClr val="08174D"/>
    <a:srgbClr val="5A6489"/>
    <a:srgbClr val="224669"/>
    <a:srgbClr val="2F293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Style clair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9012ECD-51FC-41F1-AA8D-1B2483CD663E}" styleName="Style léger 2 - Accentuation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8FD4443E-F989-4FC4-A0C8-D5A2AF1F390B}" styleName="Style foncé 1 - Accentuation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35758FB7-9AC5-4552-8A53-C91805E547FA}" styleName="Style à thème 1 - Accentuation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F5AB1C69-6EDB-4FF4-983F-18BD219EF322}" styleName="Style moyen 2 - Accentuation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38523" autoAdjust="0"/>
    <p:restoredTop sz="94660"/>
  </p:normalViewPr>
  <p:slideViewPr>
    <p:cSldViewPr snapToGrid="0">
      <p:cViewPr varScale="1">
        <p:scale>
          <a:sx n="50" d="100"/>
          <a:sy n="50" d="100"/>
        </p:scale>
        <p:origin x="54" y="107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8" Type="http://schemas.openxmlformats.org/officeDocument/2006/relationships/slide" Target="slides/slide4.xml"/><Relationship Id="rId5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_trad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2EE8696-3B2B-7D49-B212-A8F746F3A84B}" type="datetimeFigureOut">
              <a:rPr lang="es-ES_tradnl" smtClean="0"/>
              <a:t>15/09/2022</a:t>
            </a:fld>
            <a:endParaRPr lang="es-ES_trad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_trad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s-ES_trad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_trad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252C3A3-8174-F141-B491-7F0E98D116D0}" type="slidenum">
              <a:rPr lang="es-ES_tradnl" smtClean="0"/>
              <a:t>‹N°›</a:t>
            </a:fld>
            <a:endParaRPr lang="es-ES_tradnl"/>
          </a:p>
        </p:txBody>
      </p:sp>
    </p:spTree>
    <p:extLst>
      <p:ext uri="{BB962C8B-B14F-4D97-AF65-F5344CB8AC3E}">
        <p14:creationId xmlns:p14="http://schemas.microsoft.com/office/powerpoint/2010/main" val="13466631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41D9B09E-5FFF-4CF4-B58E-AF0ABC0A1F2F}" type="slidenum">
              <a:rPr lang="fr-FR" smtClean="0"/>
              <a:t>1</a:t>
            </a:fld>
            <a:endParaRPr lang="fr-FR"/>
          </a:p>
        </p:txBody>
      </p:sp>
    </p:spTree>
    <p:extLst>
      <p:ext uri="{BB962C8B-B14F-4D97-AF65-F5344CB8AC3E}">
        <p14:creationId xmlns:p14="http://schemas.microsoft.com/office/powerpoint/2010/main" val="24057816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Guillaume</a:t>
            </a:r>
          </a:p>
          <a:p>
            <a:r>
              <a:rPr lang="fr-FR"/>
              <a:t>10 </a:t>
            </a:r>
            <a:r>
              <a:rPr lang="fr-FR" err="1"/>
              <a:t>mins</a:t>
            </a:r>
            <a:endParaRPr lang="fr-F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18</a:t>
            </a:fld>
            <a:endParaRPr lang="es-ES_tradnl"/>
          </a:p>
        </p:txBody>
      </p:sp>
    </p:spTree>
    <p:extLst>
      <p:ext uri="{BB962C8B-B14F-4D97-AF65-F5344CB8AC3E}">
        <p14:creationId xmlns:p14="http://schemas.microsoft.com/office/powerpoint/2010/main" val="14451087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Guillaume</a:t>
            </a:r>
          </a:p>
          <a:p>
            <a:r>
              <a:rPr lang="fr-FR"/>
              <a:t>10 </a:t>
            </a:r>
            <a:r>
              <a:rPr lang="fr-FR" err="1"/>
              <a:t>mins</a:t>
            </a:r>
            <a:endParaRPr lang="fr-F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19</a:t>
            </a:fld>
            <a:endParaRPr lang="es-ES_tradnl"/>
          </a:p>
        </p:txBody>
      </p:sp>
    </p:spTree>
    <p:extLst>
      <p:ext uri="{BB962C8B-B14F-4D97-AF65-F5344CB8AC3E}">
        <p14:creationId xmlns:p14="http://schemas.microsoft.com/office/powerpoint/2010/main" val="42758902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Guillaume</a:t>
            </a:r>
          </a:p>
          <a:p>
            <a:r>
              <a:rPr lang="fr-FR"/>
              <a:t>10 </a:t>
            </a:r>
            <a:r>
              <a:rPr lang="fr-FR" err="1"/>
              <a:t>mins</a:t>
            </a:r>
            <a:endParaRPr lang="fr-F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29</a:t>
            </a:fld>
            <a:endParaRPr lang="es-ES_tradnl"/>
          </a:p>
        </p:txBody>
      </p:sp>
    </p:spTree>
    <p:extLst>
      <p:ext uri="{BB962C8B-B14F-4D97-AF65-F5344CB8AC3E}">
        <p14:creationId xmlns:p14="http://schemas.microsoft.com/office/powerpoint/2010/main" val="35119877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Guillaume</a:t>
            </a:r>
          </a:p>
          <a:p>
            <a:r>
              <a:rPr lang="fr-FR"/>
              <a:t>10 </a:t>
            </a:r>
            <a:r>
              <a:rPr lang="fr-FR" err="1"/>
              <a:t>mins</a:t>
            </a:r>
            <a:endParaRPr lang="fr-F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30</a:t>
            </a:fld>
            <a:endParaRPr lang="es-ES_tradnl"/>
          </a:p>
        </p:txBody>
      </p:sp>
    </p:spTree>
    <p:extLst>
      <p:ext uri="{BB962C8B-B14F-4D97-AF65-F5344CB8AC3E}">
        <p14:creationId xmlns:p14="http://schemas.microsoft.com/office/powerpoint/2010/main" val="22080726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40</a:t>
            </a:fld>
            <a:endParaRPr lang="es-ES_tradnl"/>
          </a:p>
        </p:txBody>
      </p:sp>
    </p:spTree>
    <p:extLst>
      <p:ext uri="{BB962C8B-B14F-4D97-AF65-F5344CB8AC3E}">
        <p14:creationId xmlns:p14="http://schemas.microsoft.com/office/powerpoint/2010/main" val="6424052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Guillaume</a:t>
            </a:r>
          </a:p>
          <a:p>
            <a:r>
              <a:rPr lang="fr-FR"/>
              <a:t>10 </a:t>
            </a:r>
            <a:r>
              <a:rPr lang="fr-FR" err="1"/>
              <a:t>mins</a:t>
            </a:r>
            <a:endParaRPr lang="fr-F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42</a:t>
            </a:fld>
            <a:endParaRPr lang="es-ES_tradnl"/>
          </a:p>
        </p:txBody>
      </p:sp>
    </p:spTree>
    <p:extLst>
      <p:ext uri="{BB962C8B-B14F-4D97-AF65-F5344CB8AC3E}">
        <p14:creationId xmlns:p14="http://schemas.microsoft.com/office/powerpoint/2010/main" val="18367263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E624EA-1F25-0B46-8A62-E422EF4F8C31}"/>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p>
        </p:txBody>
      </p:sp>
      <p:sp>
        <p:nvSpPr>
          <p:cNvPr id="3" name="Subtitle 2">
            <a:extLst>
              <a:ext uri="{FF2B5EF4-FFF2-40B4-BE49-F238E27FC236}">
                <a16:creationId xmlns:a16="http://schemas.microsoft.com/office/drawing/2014/main" id="{C3E44A85-3E82-8341-A2E8-10D675B26AB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p>
        </p:txBody>
      </p:sp>
      <p:sp>
        <p:nvSpPr>
          <p:cNvPr id="4" name="Date Placeholder 3">
            <a:extLst>
              <a:ext uri="{FF2B5EF4-FFF2-40B4-BE49-F238E27FC236}">
                <a16:creationId xmlns:a16="http://schemas.microsoft.com/office/drawing/2014/main" id="{946F151E-F7F9-0145-B0BC-3A898F3D958F}"/>
              </a:ext>
            </a:extLst>
          </p:cNvPr>
          <p:cNvSpPr>
            <a:spLocks noGrp="1"/>
          </p:cNvSpPr>
          <p:nvPr>
            <p:ph type="dt" sz="half" idx="10"/>
          </p:nvPr>
        </p:nvSpPr>
        <p:spPr/>
        <p:txBody>
          <a:bodyPr/>
          <a:lstStyle/>
          <a:p>
            <a:fld id="{80160E5B-2E24-B941-8DE0-C0A90C36B7C5}" type="datetimeFigureOut">
              <a:rPr lang="en-GB" smtClean="0"/>
              <a:t>15/09/2022</a:t>
            </a:fld>
            <a:endParaRPr lang="en-GB"/>
          </a:p>
        </p:txBody>
      </p:sp>
      <p:sp>
        <p:nvSpPr>
          <p:cNvPr id="5" name="Footer Placeholder 4">
            <a:extLst>
              <a:ext uri="{FF2B5EF4-FFF2-40B4-BE49-F238E27FC236}">
                <a16:creationId xmlns:a16="http://schemas.microsoft.com/office/drawing/2014/main" id="{976423B5-3B7F-794C-A004-744184C2916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871D655-9DD1-8E4E-925C-6D2908519F95}"/>
              </a:ext>
            </a:extLst>
          </p:cNvPr>
          <p:cNvSpPr>
            <a:spLocks noGrp="1"/>
          </p:cNvSpPr>
          <p:nvPr>
            <p:ph type="sldNum" sz="quarter" idx="12"/>
          </p:nvPr>
        </p:nvSpPr>
        <p:spPr/>
        <p:txBody>
          <a:bodyPr/>
          <a:lstStyle/>
          <a:p>
            <a:fld id="{DED457E1-C03A-514C-93B6-2CB6674E8CD0}" type="slidenum">
              <a:rPr lang="en-GB" smtClean="0"/>
              <a:t>‹N°›</a:t>
            </a:fld>
            <a:endParaRPr lang="en-GB"/>
          </a:p>
        </p:txBody>
      </p:sp>
    </p:spTree>
    <p:extLst>
      <p:ext uri="{BB962C8B-B14F-4D97-AF65-F5344CB8AC3E}">
        <p14:creationId xmlns:p14="http://schemas.microsoft.com/office/powerpoint/2010/main" val="2380966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1B468-570A-E143-81E0-88A51D58F240}"/>
              </a:ext>
            </a:extLst>
          </p:cNvPr>
          <p:cNvSpPr>
            <a:spLocks noGrp="1"/>
          </p:cNvSpPr>
          <p:nvPr>
            <p:ph type="title"/>
          </p:nvPr>
        </p:nvSpPr>
        <p:spPr/>
        <p:txBody>
          <a:bodyPr/>
          <a:lstStyle/>
          <a:p>
            <a:r>
              <a:rPr lang="en-GB"/>
              <a:t>Click to edit Master title style</a:t>
            </a:r>
          </a:p>
        </p:txBody>
      </p:sp>
      <p:sp>
        <p:nvSpPr>
          <p:cNvPr id="3" name="Vertical Text Placeholder 2">
            <a:extLst>
              <a:ext uri="{FF2B5EF4-FFF2-40B4-BE49-F238E27FC236}">
                <a16:creationId xmlns:a16="http://schemas.microsoft.com/office/drawing/2014/main" id="{9624FF18-97CD-F145-8BCA-6EE0F1E25673}"/>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6EB515BD-DE5A-5B42-AB83-D7F481DF3E98}"/>
              </a:ext>
            </a:extLst>
          </p:cNvPr>
          <p:cNvSpPr>
            <a:spLocks noGrp="1"/>
          </p:cNvSpPr>
          <p:nvPr>
            <p:ph type="dt" sz="half" idx="10"/>
          </p:nvPr>
        </p:nvSpPr>
        <p:spPr/>
        <p:txBody>
          <a:bodyPr/>
          <a:lstStyle/>
          <a:p>
            <a:fld id="{80160E5B-2E24-B941-8DE0-C0A90C36B7C5}" type="datetimeFigureOut">
              <a:rPr lang="en-GB" smtClean="0"/>
              <a:t>15/09/2022</a:t>
            </a:fld>
            <a:endParaRPr lang="en-GB"/>
          </a:p>
        </p:txBody>
      </p:sp>
      <p:sp>
        <p:nvSpPr>
          <p:cNvPr id="5" name="Footer Placeholder 4">
            <a:extLst>
              <a:ext uri="{FF2B5EF4-FFF2-40B4-BE49-F238E27FC236}">
                <a16:creationId xmlns:a16="http://schemas.microsoft.com/office/drawing/2014/main" id="{45E7E3DA-B2B1-7347-8C5E-6B053D2DD0B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71C4702-6C6E-CB45-91B9-8D508E8E02DE}"/>
              </a:ext>
            </a:extLst>
          </p:cNvPr>
          <p:cNvSpPr>
            <a:spLocks noGrp="1"/>
          </p:cNvSpPr>
          <p:nvPr>
            <p:ph type="sldNum" sz="quarter" idx="12"/>
          </p:nvPr>
        </p:nvSpPr>
        <p:spPr/>
        <p:txBody>
          <a:bodyPr/>
          <a:lstStyle/>
          <a:p>
            <a:fld id="{DED457E1-C03A-514C-93B6-2CB6674E8CD0}" type="slidenum">
              <a:rPr lang="en-GB" smtClean="0"/>
              <a:t>‹N°›</a:t>
            </a:fld>
            <a:endParaRPr lang="en-GB"/>
          </a:p>
        </p:txBody>
      </p:sp>
    </p:spTree>
    <p:extLst>
      <p:ext uri="{BB962C8B-B14F-4D97-AF65-F5344CB8AC3E}">
        <p14:creationId xmlns:p14="http://schemas.microsoft.com/office/powerpoint/2010/main" val="24763049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6197A56-1084-8744-B674-1A748286F57E}"/>
              </a:ext>
            </a:extLst>
          </p:cNvPr>
          <p:cNvSpPr>
            <a:spLocks noGrp="1"/>
          </p:cNvSpPr>
          <p:nvPr>
            <p:ph type="title" orient="vert"/>
          </p:nvPr>
        </p:nvSpPr>
        <p:spPr>
          <a:xfrm>
            <a:off x="8724900" y="365125"/>
            <a:ext cx="2628900" cy="5811838"/>
          </a:xfrm>
        </p:spPr>
        <p:txBody>
          <a:bodyPr vert="eaVert"/>
          <a:lstStyle/>
          <a:p>
            <a:r>
              <a:rPr lang="en-GB"/>
              <a:t>Click to edit Master title style</a:t>
            </a:r>
          </a:p>
        </p:txBody>
      </p:sp>
      <p:sp>
        <p:nvSpPr>
          <p:cNvPr id="3" name="Vertical Text Placeholder 2">
            <a:extLst>
              <a:ext uri="{FF2B5EF4-FFF2-40B4-BE49-F238E27FC236}">
                <a16:creationId xmlns:a16="http://schemas.microsoft.com/office/drawing/2014/main" id="{724FC31B-35A2-6E46-955D-4AE2C45F2E20}"/>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88300FAE-B000-104C-96F1-F594154024F9}"/>
              </a:ext>
            </a:extLst>
          </p:cNvPr>
          <p:cNvSpPr>
            <a:spLocks noGrp="1"/>
          </p:cNvSpPr>
          <p:nvPr>
            <p:ph type="dt" sz="half" idx="10"/>
          </p:nvPr>
        </p:nvSpPr>
        <p:spPr/>
        <p:txBody>
          <a:bodyPr/>
          <a:lstStyle/>
          <a:p>
            <a:fld id="{80160E5B-2E24-B941-8DE0-C0A90C36B7C5}" type="datetimeFigureOut">
              <a:rPr lang="en-GB" smtClean="0"/>
              <a:t>15/09/2022</a:t>
            </a:fld>
            <a:endParaRPr lang="en-GB"/>
          </a:p>
        </p:txBody>
      </p:sp>
      <p:sp>
        <p:nvSpPr>
          <p:cNvPr id="5" name="Footer Placeholder 4">
            <a:extLst>
              <a:ext uri="{FF2B5EF4-FFF2-40B4-BE49-F238E27FC236}">
                <a16:creationId xmlns:a16="http://schemas.microsoft.com/office/drawing/2014/main" id="{E310C994-0A2F-E445-A73A-5DEFF347166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84F8A3E-C11A-D543-A66F-B4EEF2F68743}"/>
              </a:ext>
            </a:extLst>
          </p:cNvPr>
          <p:cNvSpPr>
            <a:spLocks noGrp="1"/>
          </p:cNvSpPr>
          <p:nvPr>
            <p:ph type="sldNum" sz="quarter" idx="12"/>
          </p:nvPr>
        </p:nvSpPr>
        <p:spPr/>
        <p:txBody>
          <a:bodyPr/>
          <a:lstStyle/>
          <a:p>
            <a:fld id="{DED457E1-C03A-514C-93B6-2CB6674E8CD0}" type="slidenum">
              <a:rPr lang="en-GB" smtClean="0"/>
              <a:t>‹N°›</a:t>
            </a:fld>
            <a:endParaRPr lang="en-GB"/>
          </a:p>
        </p:txBody>
      </p:sp>
    </p:spTree>
    <p:extLst>
      <p:ext uri="{BB962C8B-B14F-4D97-AF65-F5344CB8AC3E}">
        <p14:creationId xmlns:p14="http://schemas.microsoft.com/office/powerpoint/2010/main" val="42185962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FF955-C96B-AE4E-96D9-1A67B47D28C6}"/>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2DEC029F-68AD-C446-9665-563D7F0E9198}"/>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9CA97AF5-25F4-8647-B443-6A1F255225F8}"/>
              </a:ext>
            </a:extLst>
          </p:cNvPr>
          <p:cNvSpPr>
            <a:spLocks noGrp="1"/>
          </p:cNvSpPr>
          <p:nvPr>
            <p:ph type="dt" sz="half" idx="10"/>
          </p:nvPr>
        </p:nvSpPr>
        <p:spPr/>
        <p:txBody>
          <a:bodyPr/>
          <a:lstStyle/>
          <a:p>
            <a:fld id="{80160E5B-2E24-B941-8DE0-C0A90C36B7C5}" type="datetimeFigureOut">
              <a:rPr lang="en-GB" smtClean="0"/>
              <a:t>15/09/2022</a:t>
            </a:fld>
            <a:endParaRPr lang="en-GB"/>
          </a:p>
        </p:txBody>
      </p:sp>
      <p:sp>
        <p:nvSpPr>
          <p:cNvPr id="5" name="Footer Placeholder 4">
            <a:extLst>
              <a:ext uri="{FF2B5EF4-FFF2-40B4-BE49-F238E27FC236}">
                <a16:creationId xmlns:a16="http://schemas.microsoft.com/office/drawing/2014/main" id="{3187ACDF-99FC-C343-988D-536FC00F840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8A1592B-CA75-4249-941A-7412341E4F3B}"/>
              </a:ext>
            </a:extLst>
          </p:cNvPr>
          <p:cNvSpPr>
            <a:spLocks noGrp="1"/>
          </p:cNvSpPr>
          <p:nvPr>
            <p:ph type="sldNum" sz="quarter" idx="12"/>
          </p:nvPr>
        </p:nvSpPr>
        <p:spPr/>
        <p:txBody>
          <a:bodyPr/>
          <a:lstStyle/>
          <a:p>
            <a:fld id="{DED457E1-C03A-514C-93B6-2CB6674E8CD0}" type="slidenum">
              <a:rPr lang="en-GB" smtClean="0"/>
              <a:t>‹N°›</a:t>
            </a:fld>
            <a:endParaRPr lang="en-GB"/>
          </a:p>
        </p:txBody>
      </p:sp>
    </p:spTree>
    <p:extLst>
      <p:ext uri="{BB962C8B-B14F-4D97-AF65-F5344CB8AC3E}">
        <p14:creationId xmlns:p14="http://schemas.microsoft.com/office/powerpoint/2010/main" val="1211518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857C2-DD86-A94B-93B8-1232A4067CF9}"/>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p>
        </p:txBody>
      </p:sp>
      <p:sp>
        <p:nvSpPr>
          <p:cNvPr id="3" name="Text Placeholder 2">
            <a:extLst>
              <a:ext uri="{FF2B5EF4-FFF2-40B4-BE49-F238E27FC236}">
                <a16:creationId xmlns:a16="http://schemas.microsoft.com/office/drawing/2014/main" id="{A95DB49E-2974-CA46-A237-1D5BFBE83CB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D193A00C-0CA4-E641-A739-54DFE08812F0}"/>
              </a:ext>
            </a:extLst>
          </p:cNvPr>
          <p:cNvSpPr>
            <a:spLocks noGrp="1"/>
          </p:cNvSpPr>
          <p:nvPr>
            <p:ph type="dt" sz="half" idx="10"/>
          </p:nvPr>
        </p:nvSpPr>
        <p:spPr/>
        <p:txBody>
          <a:bodyPr/>
          <a:lstStyle/>
          <a:p>
            <a:fld id="{80160E5B-2E24-B941-8DE0-C0A90C36B7C5}" type="datetimeFigureOut">
              <a:rPr lang="en-GB" smtClean="0"/>
              <a:t>15/09/2022</a:t>
            </a:fld>
            <a:endParaRPr lang="en-GB"/>
          </a:p>
        </p:txBody>
      </p:sp>
      <p:sp>
        <p:nvSpPr>
          <p:cNvPr id="5" name="Footer Placeholder 4">
            <a:extLst>
              <a:ext uri="{FF2B5EF4-FFF2-40B4-BE49-F238E27FC236}">
                <a16:creationId xmlns:a16="http://schemas.microsoft.com/office/drawing/2014/main" id="{9430900A-5597-E542-BD9A-6BAEC8CCD10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5CBB631-A572-FC4E-8921-78AB1A226482}"/>
              </a:ext>
            </a:extLst>
          </p:cNvPr>
          <p:cNvSpPr>
            <a:spLocks noGrp="1"/>
          </p:cNvSpPr>
          <p:nvPr>
            <p:ph type="sldNum" sz="quarter" idx="12"/>
          </p:nvPr>
        </p:nvSpPr>
        <p:spPr/>
        <p:txBody>
          <a:bodyPr/>
          <a:lstStyle/>
          <a:p>
            <a:fld id="{DED457E1-C03A-514C-93B6-2CB6674E8CD0}" type="slidenum">
              <a:rPr lang="en-GB" smtClean="0"/>
              <a:t>‹N°›</a:t>
            </a:fld>
            <a:endParaRPr lang="en-GB"/>
          </a:p>
        </p:txBody>
      </p:sp>
    </p:spTree>
    <p:extLst>
      <p:ext uri="{BB962C8B-B14F-4D97-AF65-F5344CB8AC3E}">
        <p14:creationId xmlns:p14="http://schemas.microsoft.com/office/powerpoint/2010/main" val="22836384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1EF58-0475-044F-9582-C6155754647D}"/>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25DF81B9-1E90-834F-BD6D-9E41ED13A864}"/>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a:extLst>
              <a:ext uri="{FF2B5EF4-FFF2-40B4-BE49-F238E27FC236}">
                <a16:creationId xmlns:a16="http://schemas.microsoft.com/office/drawing/2014/main" id="{E27478FB-DC1F-AF4F-8141-28D69CF4DACA}"/>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Date Placeholder 4">
            <a:extLst>
              <a:ext uri="{FF2B5EF4-FFF2-40B4-BE49-F238E27FC236}">
                <a16:creationId xmlns:a16="http://schemas.microsoft.com/office/drawing/2014/main" id="{6718CF64-CCEA-9949-AA7A-0EB01458E577}"/>
              </a:ext>
            </a:extLst>
          </p:cNvPr>
          <p:cNvSpPr>
            <a:spLocks noGrp="1"/>
          </p:cNvSpPr>
          <p:nvPr>
            <p:ph type="dt" sz="half" idx="10"/>
          </p:nvPr>
        </p:nvSpPr>
        <p:spPr/>
        <p:txBody>
          <a:bodyPr/>
          <a:lstStyle/>
          <a:p>
            <a:fld id="{80160E5B-2E24-B941-8DE0-C0A90C36B7C5}" type="datetimeFigureOut">
              <a:rPr lang="en-GB" smtClean="0"/>
              <a:t>15/09/2022</a:t>
            </a:fld>
            <a:endParaRPr lang="en-GB"/>
          </a:p>
        </p:txBody>
      </p:sp>
      <p:sp>
        <p:nvSpPr>
          <p:cNvPr id="6" name="Footer Placeholder 5">
            <a:extLst>
              <a:ext uri="{FF2B5EF4-FFF2-40B4-BE49-F238E27FC236}">
                <a16:creationId xmlns:a16="http://schemas.microsoft.com/office/drawing/2014/main" id="{EDEC6B7C-68F6-2C4E-A93C-3C9766D60BE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4F33A07A-546F-F245-B442-45C70FEC11DC}"/>
              </a:ext>
            </a:extLst>
          </p:cNvPr>
          <p:cNvSpPr>
            <a:spLocks noGrp="1"/>
          </p:cNvSpPr>
          <p:nvPr>
            <p:ph type="sldNum" sz="quarter" idx="12"/>
          </p:nvPr>
        </p:nvSpPr>
        <p:spPr/>
        <p:txBody>
          <a:bodyPr/>
          <a:lstStyle/>
          <a:p>
            <a:fld id="{DED457E1-C03A-514C-93B6-2CB6674E8CD0}" type="slidenum">
              <a:rPr lang="en-GB" smtClean="0"/>
              <a:t>‹N°›</a:t>
            </a:fld>
            <a:endParaRPr lang="en-GB"/>
          </a:p>
        </p:txBody>
      </p:sp>
    </p:spTree>
    <p:extLst>
      <p:ext uri="{BB962C8B-B14F-4D97-AF65-F5344CB8AC3E}">
        <p14:creationId xmlns:p14="http://schemas.microsoft.com/office/powerpoint/2010/main" val="37977381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FDEADA-CAC2-D34C-BB09-BA532BBEC566}"/>
              </a:ext>
            </a:extLst>
          </p:cNvPr>
          <p:cNvSpPr>
            <a:spLocks noGrp="1"/>
          </p:cNvSpPr>
          <p:nvPr>
            <p:ph type="title"/>
          </p:nvPr>
        </p:nvSpPr>
        <p:spPr>
          <a:xfrm>
            <a:off x="839788" y="365125"/>
            <a:ext cx="10515600" cy="1325563"/>
          </a:xfrm>
        </p:spPr>
        <p:txBody>
          <a:bodyPr/>
          <a:lstStyle/>
          <a:p>
            <a:r>
              <a:rPr lang="en-GB"/>
              <a:t>Click to edit Master title style</a:t>
            </a:r>
          </a:p>
        </p:txBody>
      </p:sp>
      <p:sp>
        <p:nvSpPr>
          <p:cNvPr id="3" name="Text Placeholder 2">
            <a:extLst>
              <a:ext uri="{FF2B5EF4-FFF2-40B4-BE49-F238E27FC236}">
                <a16:creationId xmlns:a16="http://schemas.microsoft.com/office/drawing/2014/main" id="{0D830CE6-7A0C-214D-B58C-4D360DA0C40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51008DB4-3B36-464C-B0F7-43299585A030}"/>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Text Placeholder 4">
            <a:extLst>
              <a:ext uri="{FF2B5EF4-FFF2-40B4-BE49-F238E27FC236}">
                <a16:creationId xmlns:a16="http://schemas.microsoft.com/office/drawing/2014/main" id="{09E960CF-9C5C-0C45-A0E5-32DF2A0E0FF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FBB7A24D-8D4B-4240-9555-16E348314945}"/>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7" name="Date Placeholder 6">
            <a:extLst>
              <a:ext uri="{FF2B5EF4-FFF2-40B4-BE49-F238E27FC236}">
                <a16:creationId xmlns:a16="http://schemas.microsoft.com/office/drawing/2014/main" id="{CFBABD6A-C968-7A47-AC0A-07D70A3D2D42}"/>
              </a:ext>
            </a:extLst>
          </p:cNvPr>
          <p:cNvSpPr>
            <a:spLocks noGrp="1"/>
          </p:cNvSpPr>
          <p:nvPr>
            <p:ph type="dt" sz="half" idx="10"/>
          </p:nvPr>
        </p:nvSpPr>
        <p:spPr/>
        <p:txBody>
          <a:bodyPr/>
          <a:lstStyle/>
          <a:p>
            <a:fld id="{80160E5B-2E24-B941-8DE0-C0A90C36B7C5}" type="datetimeFigureOut">
              <a:rPr lang="en-GB" smtClean="0"/>
              <a:t>15/09/2022</a:t>
            </a:fld>
            <a:endParaRPr lang="en-GB"/>
          </a:p>
        </p:txBody>
      </p:sp>
      <p:sp>
        <p:nvSpPr>
          <p:cNvPr id="8" name="Footer Placeholder 7">
            <a:extLst>
              <a:ext uri="{FF2B5EF4-FFF2-40B4-BE49-F238E27FC236}">
                <a16:creationId xmlns:a16="http://schemas.microsoft.com/office/drawing/2014/main" id="{4D762947-370A-3D4A-88AA-290AF5551D50}"/>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D9CDC476-6A34-CA42-BC4D-8569DE1B259C}"/>
              </a:ext>
            </a:extLst>
          </p:cNvPr>
          <p:cNvSpPr>
            <a:spLocks noGrp="1"/>
          </p:cNvSpPr>
          <p:nvPr>
            <p:ph type="sldNum" sz="quarter" idx="12"/>
          </p:nvPr>
        </p:nvSpPr>
        <p:spPr/>
        <p:txBody>
          <a:bodyPr/>
          <a:lstStyle/>
          <a:p>
            <a:fld id="{DED457E1-C03A-514C-93B6-2CB6674E8CD0}" type="slidenum">
              <a:rPr lang="en-GB" smtClean="0"/>
              <a:t>‹N°›</a:t>
            </a:fld>
            <a:endParaRPr lang="en-GB"/>
          </a:p>
        </p:txBody>
      </p:sp>
    </p:spTree>
    <p:extLst>
      <p:ext uri="{BB962C8B-B14F-4D97-AF65-F5344CB8AC3E}">
        <p14:creationId xmlns:p14="http://schemas.microsoft.com/office/powerpoint/2010/main" val="4502370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0505BE-4BD4-A64B-9268-420C41FC9306}"/>
              </a:ext>
            </a:extLst>
          </p:cNvPr>
          <p:cNvSpPr>
            <a:spLocks noGrp="1"/>
          </p:cNvSpPr>
          <p:nvPr>
            <p:ph type="title"/>
          </p:nvPr>
        </p:nvSpPr>
        <p:spPr/>
        <p:txBody>
          <a:bodyPr/>
          <a:lstStyle/>
          <a:p>
            <a:r>
              <a:rPr lang="en-GB"/>
              <a:t>Click to edit Master title style</a:t>
            </a:r>
          </a:p>
        </p:txBody>
      </p:sp>
      <p:sp>
        <p:nvSpPr>
          <p:cNvPr id="3" name="Date Placeholder 2">
            <a:extLst>
              <a:ext uri="{FF2B5EF4-FFF2-40B4-BE49-F238E27FC236}">
                <a16:creationId xmlns:a16="http://schemas.microsoft.com/office/drawing/2014/main" id="{97A40BFD-3818-BA46-9933-514D5106C62E}"/>
              </a:ext>
            </a:extLst>
          </p:cNvPr>
          <p:cNvSpPr>
            <a:spLocks noGrp="1"/>
          </p:cNvSpPr>
          <p:nvPr>
            <p:ph type="dt" sz="half" idx="10"/>
          </p:nvPr>
        </p:nvSpPr>
        <p:spPr/>
        <p:txBody>
          <a:bodyPr/>
          <a:lstStyle/>
          <a:p>
            <a:fld id="{80160E5B-2E24-B941-8DE0-C0A90C36B7C5}" type="datetimeFigureOut">
              <a:rPr lang="en-GB" smtClean="0"/>
              <a:t>15/09/2022</a:t>
            </a:fld>
            <a:endParaRPr lang="en-GB"/>
          </a:p>
        </p:txBody>
      </p:sp>
      <p:sp>
        <p:nvSpPr>
          <p:cNvPr id="4" name="Footer Placeholder 3">
            <a:extLst>
              <a:ext uri="{FF2B5EF4-FFF2-40B4-BE49-F238E27FC236}">
                <a16:creationId xmlns:a16="http://schemas.microsoft.com/office/drawing/2014/main" id="{EE9E0BEB-419E-524F-AF0F-2A3871ED740F}"/>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127997D3-6F76-2641-82F6-52BD7D72E87A}"/>
              </a:ext>
            </a:extLst>
          </p:cNvPr>
          <p:cNvSpPr>
            <a:spLocks noGrp="1"/>
          </p:cNvSpPr>
          <p:nvPr>
            <p:ph type="sldNum" sz="quarter" idx="12"/>
          </p:nvPr>
        </p:nvSpPr>
        <p:spPr/>
        <p:txBody>
          <a:bodyPr/>
          <a:lstStyle/>
          <a:p>
            <a:fld id="{DED457E1-C03A-514C-93B6-2CB6674E8CD0}" type="slidenum">
              <a:rPr lang="en-GB" smtClean="0"/>
              <a:t>‹N°›</a:t>
            </a:fld>
            <a:endParaRPr lang="en-GB"/>
          </a:p>
        </p:txBody>
      </p:sp>
    </p:spTree>
    <p:extLst>
      <p:ext uri="{BB962C8B-B14F-4D97-AF65-F5344CB8AC3E}">
        <p14:creationId xmlns:p14="http://schemas.microsoft.com/office/powerpoint/2010/main" val="4885103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0F4A069-797E-1749-8F03-CA0F4A994AF8}"/>
              </a:ext>
            </a:extLst>
          </p:cNvPr>
          <p:cNvSpPr>
            <a:spLocks noGrp="1"/>
          </p:cNvSpPr>
          <p:nvPr>
            <p:ph type="dt" sz="half" idx="10"/>
          </p:nvPr>
        </p:nvSpPr>
        <p:spPr/>
        <p:txBody>
          <a:bodyPr/>
          <a:lstStyle/>
          <a:p>
            <a:fld id="{80160E5B-2E24-B941-8DE0-C0A90C36B7C5}" type="datetimeFigureOut">
              <a:rPr lang="en-GB" smtClean="0"/>
              <a:t>15/09/2022</a:t>
            </a:fld>
            <a:endParaRPr lang="en-GB"/>
          </a:p>
        </p:txBody>
      </p:sp>
      <p:sp>
        <p:nvSpPr>
          <p:cNvPr id="3" name="Footer Placeholder 2">
            <a:extLst>
              <a:ext uri="{FF2B5EF4-FFF2-40B4-BE49-F238E27FC236}">
                <a16:creationId xmlns:a16="http://schemas.microsoft.com/office/drawing/2014/main" id="{92137365-CB68-584A-BEA0-160EE4B791E5}"/>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D5F99054-421B-C842-BE9A-A9ADE24C8EDD}"/>
              </a:ext>
            </a:extLst>
          </p:cNvPr>
          <p:cNvSpPr>
            <a:spLocks noGrp="1"/>
          </p:cNvSpPr>
          <p:nvPr>
            <p:ph type="sldNum" sz="quarter" idx="12"/>
          </p:nvPr>
        </p:nvSpPr>
        <p:spPr/>
        <p:txBody>
          <a:bodyPr/>
          <a:lstStyle/>
          <a:p>
            <a:fld id="{DED457E1-C03A-514C-93B6-2CB6674E8CD0}" type="slidenum">
              <a:rPr lang="en-GB" smtClean="0"/>
              <a:t>‹N°›</a:t>
            </a:fld>
            <a:endParaRPr lang="en-GB"/>
          </a:p>
        </p:txBody>
      </p:sp>
    </p:spTree>
    <p:extLst>
      <p:ext uri="{BB962C8B-B14F-4D97-AF65-F5344CB8AC3E}">
        <p14:creationId xmlns:p14="http://schemas.microsoft.com/office/powerpoint/2010/main" val="11062538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AE55AF-B49F-484D-8373-0E6859A0B1DB}"/>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Content Placeholder 2">
            <a:extLst>
              <a:ext uri="{FF2B5EF4-FFF2-40B4-BE49-F238E27FC236}">
                <a16:creationId xmlns:a16="http://schemas.microsoft.com/office/drawing/2014/main" id="{B60D6A5F-F3C4-3648-BE71-4938031A1DB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Text Placeholder 3">
            <a:extLst>
              <a:ext uri="{FF2B5EF4-FFF2-40B4-BE49-F238E27FC236}">
                <a16:creationId xmlns:a16="http://schemas.microsoft.com/office/drawing/2014/main" id="{BAA4D609-E5AE-F24B-B47B-AF982EBBC59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9C9FFC77-3DCA-4140-9ED7-6B2B462A9DC0}"/>
              </a:ext>
            </a:extLst>
          </p:cNvPr>
          <p:cNvSpPr>
            <a:spLocks noGrp="1"/>
          </p:cNvSpPr>
          <p:nvPr>
            <p:ph type="dt" sz="half" idx="10"/>
          </p:nvPr>
        </p:nvSpPr>
        <p:spPr/>
        <p:txBody>
          <a:bodyPr/>
          <a:lstStyle/>
          <a:p>
            <a:fld id="{80160E5B-2E24-B941-8DE0-C0A90C36B7C5}" type="datetimeFigureOut">
              <a:rPr lang="en-GB" smtClean="0"/>
              <a:t>15/09/2022</a:t>
            </a:fld>
            <a:endParaRPr lang="en-GB"/>
          </a:p>
        </p:txBody>
      </p:sp>
      <p:sp>
        <p:nvSpPr>
          <p:cNvPr id="6" name="Footer Placeholder 5">
            <a:extLst>
              <a:ext uri="{FF2B5EF4-FFF2-40B4-BE49-F238E27FC236}">
                <a16:creationId xmlns:a16="http://schemas.microsoft.com/office/drawing/2014/main" id="{A740642C-88B8-DC45-9B22-E794ACFA8175}"/>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2AC9E80-E845-E84B-B1B9-1EF67362396C}"/>
              </a:ext>
            </a:extLst>
          </p:cNvPr>
          <p:cNvSpPr>
            <a:spLocks noGrp="1"/>
          </p:cNvSpPr>
          <p:nvPr>
            <p:ph type="sldNum" sz="quarter" idx="12"/>
          </p:nvPr>
        </p:nvSpPr>
        <p:spPr/>
        <p:txBody>
          <a:bodyPr/>
          <a:lstStyle/>
          <a:p>
            <a:fld id="{DED457E1-C03A-514C-93B6-2CB6674E8CD0}" type="slidenum">
              <a:rPr lang="en-GB" smtClean="0"/>
              <a:t>‹N°›</a:t>
            </a:fld>
            <a:endParaRPr lang="en-GB"/>
          </a:p>
        </p:txBody>
      </p:sp>
    </p:spTree>
    <p:extLst>
      <p:ext uri="{BB962C8B-B14F-4D97-AF65-F5344CB8AC3E}">
        <p14:creationId xmlns:p14="http://schemas.microsoft.com/office/powerpoint/2010/main" val="21312328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39749-A169-B640-AAE6-B5CED8A90582}"/>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Picture Placeholder 2">
            <a:extLst>
              <a:ext uri="{FF2B5EF4-FFF2-40B4-BE49-F238E27FC236}">
                <a16:creationId xmlns:a16="http://schemas.microsoft.com/office/drawing/2014/main" id="{D2CE23F5-3C88-F142-9DB1-2300FABAD49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628E174D-26E0-244A-88FE-ABF18A4F435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69F97117-C459-C240-B80C-47A1CA71D799}"/>
              </a:ext>
            </a:extLst>
          </p:cNvPr>
          <p:cNvSpPr>
            <a:spLocks noGrp="1"/>
          </p:cNvSpPr>
          <p:nvPr>
            <p:ph type="dt" sz="half" idx="10"/>
          </p:nvPr>
        </p:nvSpPr>
        <p:spPr/>
        <p:txBody>
          <a:bodyPr/>
          <a:lstStyle/>
          <a:p>
            <a:fld id="{80160E5B-2E24-B941-8DE0-C0A90C36B7C5}" type="datetimeFigureOut">
              <a:rPr lang="en-GB" smtClean="0"/>
              <a:t>15/09/2022</a:t>
            </a:fld>
            <a:endParaRPr lang="en-GB"/>
          </a:p>
        </p:txBody>
      </p:sp>
      <p:sp>
        <p:nvSpPr>
          <p:cNvPr id="6" name="Footer Placeholder 5">
            <a:extLst>
              <a:ext uri="{FF2B5EF4-FFF2-40B4-BE49-F238E27FC236}">
                <a16:creationId xmlns:a16="http://schemas.microsoft.com/office/drawing/2014/main" id="{87BFE52B-9EE1-6045-AE9B-E2AE6D9053E8}"/>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B44185FC-DDB5-5640-875F-6E679154EAD5}"/>
              </a:ext>
            </a:extLst>
          </p:cNvPr>
          <p:cNvSpPr>
            <a:spLocks noGrp="1"/>
          </p:cNvSpPr>
          <p:nvPr>
            <p:ph type="sldNum" sz="quarter" idx="12"/>
          </p:nvPr>
        </p:nvSpPr>
        <p:spPr/>
        <p:txBody>
          <a:bodyPr/>
          <a:lstStyle/>
          <a:p>
            <a:fld id="{DED457E1-C03A-514C-93B6-2CB6674E8CD0}" type="slidenum">
              <a:rPr lang="en-GB" smtClean="0"/>
              <a:t>‹N°›</a:t>
            </a:fld>
            <a:endParaRPr lang="en-GB"/>
          </a:p>
        </p:txBody>
      </p:sp>
    </p:spTree>
    <p:extLst>
      <p:ext uri="{BB962C8B-B14F-4D97-AF65-F5344CB8AC3E}">
        <p14:creationId xmlns:p14="http://schemas.microsoft.com/office/powerpoint/2010/main" val="32850098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BA97D48-1144-1543-A9D0-6D8F30B5579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p>
        </p:txBody>
      </p:sp>
      <p:sp>
        <p:nvSpPr>
          <p:cNvPr id="3" name="Text Placeholder 2">
            <a:extLst>
              <a:ext uri="{FF2B5EF4-FFF2-40B4-BE49-F238E27FC236}">
                <a16:creationId xmlns:a16="http://schemas.microsoft.com/office/drawing/2014/main" id="{3CB91358-EB14-1644-8137-FF2E84DCAF0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F18A87CC-5B90-3C4E-AA24-B5E1F035DA5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0160E5B-2E24-B941-8DE0-C0A90C36B7C5}" type="datetimeFigureOut">
              <a:rPr lang="en-GB" smtClean="0"/>
              <a:t>15/09/2022</a:t>
            </a:fld>
            <a:endParaRPr lang="en-GB"/>
          </a:p>
        </p:txBody>
      </p:sp>
      <p:sp>
        <p:nvSpPr>
          <p:cNvPr id="5" name="Footer Placeholder 4">
            <a:extLst>
              <a:ext uri="{FF2B5EF4-FFF2-40B4-BE49-F238E27FC236}">
                <a16:creationId xmlns:a16="http://schemas.microsoft.com/office/drawing/2014/main" id="{9F21A7A4-2094-2E4E-ADD0-07CC8DC2C66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4BD69577-F99D-4141-90F1-A6EA6A58103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ED457E1-C03A-514C-93B6-2CB6674E8CD0}" type="slidenum">
              <a:rPr lang="en-GB" smtClean="0"/>
              <a:t>‹N°›</a:t>
            </a:fld>
            <a:endParaRPr lang="en-GB"/>
          </a:p>
        </p:txBody>
      </p:sp>
      <p:sp>
        <p:nvSpPr>
          <p:cNvPr id="8" name="TextBox 7">
            <a:extLst>
              <a:ext uri="{FF2B5EF4-FFF2-40B4-BE49-F238E27FC236}">
                <a16:creationId xmlns:a16="http://schemas.microsoft.com/office/drawing/2014/main" id="{F2D484D0-E93D-3B4C-B946-B317F29E3332}"/>
              </a:ext>
            </a:extLst>
          </p:cNvPr>
          <p:cNvSpPr txBox="1"/>
          <p:nvPr userDrawn="1">
            <p:extLst>
              <p:ext uri="{1162E1C5-73C7-4A58-AE30-91384D911F3F}">
                <p184:classification xmlns:p184="http://schemas.microsoft.com/office/powerpoint/2018/4/main" val="ftr"/>
              </p:ext>
            </p:extLst>
          </p:nvPr>
        </p:nvSpPr>
        <p:spPr>
          <a:xfrm>
            <a:off x="5801487" y="6705600"/>
            <a:ext cx="433388" cy="152400"/>
          </a:xfrm>
          <a:prstGeom prst="rect">
            <a:avLst/>
          </a:prstGeom>
        </p:spPr>
        <p:txBody>
          <a:bodyPr horzOverflow="overflow" lIns="0" tIns="0" rIns="0" bIns="0">
            <a:spAutoFit/>
          </a:bodyPr>
          <a:lstStyle/>
          <a:p>
            <a:pPr algn="ctr"/>
            <a:r>
              <a:rPr lang="en-GB" sz="1000">
                <a:solidFill>
                  <a:srgbClr val="000000"/>
                </a:solidFill>
                <a:latin typeface="Calibri" panose="020F0502020204030204" pitchFamily="34" charset="0"/>
                <a:cs typeface="Calibri" panose="020F0502020204030204" pitchFamily="34" charset="0"/>
              </a:rPr>
              <a:t>Internal</a:t>
            </a:r>
          </a:p>
        </p:txBody>
      </p:sp>
      <p:sp>
        <p:nvSpPr>
          <p:cNvPr id="7" name="MSIPCMContentMarking" descr="{&quot;HashCode&quot;:-496329073,&quot;Placement&quot;:&quot;Footer&quot;,&quot;Top&quot;:507.1359,&quot;Left&quot;:0.0,&quot;SlideWidth&quot;:960,&quot;SlideHeight&quot;:540}">
            <a:extLst>
              <a:ext uri="{FF2B5EF4-FFF2-40B4-BE49-F238E27FC236}">
                <a16:creationId xmlns:a16="http://schemas.microsoft.com/office/drawing/2014/main" id="{B69883B0-77FA-47F9-B4C1-41CBD9B28E2F}"/>
              </a:ext>
            </a:extLst>
          </p:cNvPr>
          <p:cNvSpPr txBox="1"/>
          <p:nvPr userDrawn="1"/>
        </p:nvSpPr>
        <p:spPr>
          <a:xfrm>
            <a:off x="0" y="6440626"/>
            <a:ext cx="1394988" cy="417374"/>
          </a:xfrm>
          <a:prstGeom prst="rect">
            <a:avLst/>
          </a:prstGeom>
          <a:noFill/>
        </p:spPr>
        <p:txBody>
          <a:bodyPr vert="horz" wrap="square" lIns="0" tIns="0" rIns="0" bIns="0" rtlCol="0" anchor="ctr" anchorCtr="1">
            <a:spAutoFit/>
          </a:bodyPr>
          <a:lstStyle/>
          <a:p>
            <a:pPr algn="l">
              <a:spcBef>
                <a:spcPts val="0"/>
              </a:spcBef>
              <a:spcAft>
                <a:spcPts val="0"/>
              </a:spcAft>
            </a:pPr>
            <a:r>
              <a:rPr lang="fr-FR" sz="1000">
                <a:solidFill>
                  <a:srgbClr val="000000"/>
                </a:solidFill>
                <a:latin typeface="Calibri" panose="020F0502020204030204" pitchFamily="34" charset="0"/>
              </a:rPr>
              <a:t>
 Classification : Public </a:t>
            </a:r>
          </a:p>
        </p:txBody>
      </p:sp>
    </p:spTree>
    <p:extLst>
      <p:ext uri="{BB962C8B-B14F-4D97-AF65-F5344CB8AC3E}">
        <p14:creationId xmlns:p14="http://schemas.microsoft.com/office/powerpoint/2010/main" val="21721904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jp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2" Type="http://schemas.openxmlformats.org/officeDocument/2006/relationships/image" Target="../media/image10.gi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gi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gi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png"/><Relationship Id="rId18" Type="http://schemas.openxmlformats.org/officeDocument/2006/relationships/image" Target="../media/image28.png"/><Relationship Id="rId3" Type="http://schemas.openxmlformats.org/officeDocument/2006/relationships/image" Target="../media/image13.png"/><Relationship Id="rId7" Type="http://schemas.openxmlformats.org/officeDocument/2006/relationships/image" Target="../media/image17.png"/><Relationship Id="rId12" Type="http://schemas.openxmlformats.org/officeDocument/2006/relationships/image" Target="../media/image22.png"/><Relationship Id="rId17" Type="http://schemas.openxmlformats.org/officeDocument/2006/relationships/image" Target="../media/image27.png"/><Relationship Id="rId2" Type="http://schemas.openxmlformats.org/officeDocument/2006/relationships/notesSlide" Target="../notesSlides/notesSlide2.xml"/><Relationship Id="rId16"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5" Type="http://schemas.openxmlformats.org/officeDocument/2006/relationships/image" Target="../media/image2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 Id="rId14" Type="http://schemas.openxmlformats.org/officeDocument/2006/relationships/image" Target="../media/image24.png"/></Relationships>
</file>

<file path=ppt/slides/_rels/slide19.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29.jpg"/><Relationship Id="rId7" Type="http://schemas.openxmlformats.org/officeDocument/2006/relationships/image" Target="../media/image22.png"/><Relationship Id="rId12" Type="http://schemas.openxmlformats.org/officeDocument/2006/relationships/image" Target="../media/image28.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9.png"/><Relationship Id="rId11" Type="http://schemas.openxmlformats.org/officeDocument/2006/relationships/image" Target="../media/image31.png"/><Relationship Id="rId5" Type="http://schemas.openxmlformats.org/officeDocument/2006/relationships/image" Target="../media/image17.png"/><Relationship Id="rId10" Type="http://schemas.openxmlformats.org/officeDocument/2006/relationships/image" Target="../media/image27.png"/><Relationship Id="rId4" Type="http://schemas.openxmlformats.org/officeDocument/2006/relationships/image" Target="../media/image30.png"/><Relationship Id="rId9" Type="http://schemas.openxmlformats.org/officeDocument/2006/relationships/image" Target="../media/image2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18" Type="http://schemas.openxmlformats.org/officeDocument/2006/relationships/image" Target="../media/image26.png"/><Relationship Id="rId3" Type="http://schemas.openxmlformats.org/officeDocument/2006/relationships/image" Target="../media/image28.png"/><Relationship Id="rId7" Type="http://schemas.openxmlformats.org/officeDocument/2006/relationships/image" Target="../media/image33.png"/><Relationship Id="rId12" Type="http://schemas.openxmlformats.org/officeDocument/2006/relationships/image" Target="../media/image20.png"/><Relationship Id="rId17" Type="http://schemas.openxmlformats.org/officeDocument/2006/relationships/image" Target="../media/image25.png"/><Relationship Id="rId2" Type="http://schemas.openxmlformats.org/officeDocument/2006/relationships/notesSlide" Target="../notesSlides/notesSlide4.xml"/><Relationship Id="rId16"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15.png"/><Relationship Id="rId11" Type="http://schemas.openxmlformats.org/officeDocument/2006/relationships/image" Target="../media/image19.png"/><Relationship Id="rId5" Type="http://schemas.openxmlformats.org/officeDocument/2006/relationships/image" Target="../media/image14.png"/><Relationship Id="rId15" Type="http://schemas.openxmlformats.org/officeDocument/2006/relationships/image" Target="../media/image23.png"/><Relationship Id="rId10" Type="http://schemas.openxmlformats.org/officeDocument/2006/relationships/image" Target="../media/image18.png"/><Relationship Id="rId19" Type="http://schemas.openxmlformats.org/officeDocument/2006/relationships/image" Target="../media/image27.png"/><Relationship Id="rId4" Type="http://schemas.openxmlformats.org/officeDocument/2006/relationships/image" Target="../media/image13.png"/><Relationship Id="rId9" Type="http://schemas.openxmlformats.org/officeDocument/2006/relationships/image" Target="../media/image17.png"/><Relationship Id="rId14" Type="http://schemas.openxmlformats.org/officeDocument/2006/relationships/image" Target="../media/image2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31.png"/><Relationship Id="rId7" Type="http://schemas.openxmlformats.org/officeDocument/2006/relationships/image" Target="../media/image19.png"/><Relationship Id="rId12" Type="http://schemas.openxmlformats.org/officeDocument/2006/relationships/image" Target="../media/image28.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7.png"/><Relationship Id="rId11" Type="http://schemas.openxmlformats.org/officeDocument/2006/relationships/image" Target="../media/image27.png"/><Relationship Id="rId5" Type="http://schemas.openxmlformats.org/officeDocument/2006/relationships/image" Target="../media/image30.png"/><Relationship Id="rId10" Type="http://schemas.openxmlformats.org/officeDocument/2006/relationships/image" Target="../media/image24.png"/><Relationship Id="rId4" Type="http://schemas.openxmlformats.org/officeDocument/2006/relationships/image" Target="../media/image29.jpg"/><Relationship Id="rId9" Type="http://schemas.openxmlformats.org/officeDocument/2006/relationships/image" Target="../media/image2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png"/><Relationship Id="rId3" Type="http://schemas.openxmlformats.org/officeDocument/2006/relationships/image" Target="../media/image2.svg"/><Relationship Id="rId7" Type="http://schemas.openxmlformats.org/officeDocument/2006/relationships/image" Target="../media/image17.png"/><Relationship Id="rId12" Type="http://schemas.openxmlformats.org/officeDocument/2006/relationships/image" Target="../media/image22.png"/><Relationship Id="rId2" Type="http://schemas.openxmlformats.org/officeDocument/2006/relationships/image" Target="../media/image1.png"/><Relationship Id="rId16" Type="http://schemas.openxmlformats.org/officeDocument/2006/relationships/image" Target="../media/image27.png"/><Relationship Id="rId1" Type="http://schemas.openxmlformats.org/officeDocument/2006/relationships/slideLayout" Target="../slideLayouts/slideLayout1.xml"/><Relationship Id="rId6" Type="http://schemas.openxmlformats.org/officeDocument/2006/relationships/image" Target="../media/image15.png"/><Relationship Id="rId11" Type="http://schemas.openxmlformats.org/officeDocument/2006/relationships/image" Target="../media/image21.png"/><Relationship Id="rId5" Type="http://schemas.openxmlformats.org/officeDocument/2006/relationships/image" Target="../media/image35.jpeg"/><Relationship Id="rId15" Type="http://schemas.openxmlformats.org/officeDocument/2006/relationships/image" Target="../media/image25.png"/><Relationship Id="rId10" Type="http://schemas.openxmlformats.org/officeDocument/2006/relationships/image" Target="../media/image20.png"/><Relationship Id="rId4" Type="http://schemas.openxmlformats.org/officeDocument/2006/relationships/image" Target="../media/image34.png"/><Relationship Id="rId9" Type="http://schemas.openxmlformats.org/officeDocument/2006/relationships/image" Target="../media/image19.png"/><Relationship Id="rId14" Type="http://schemas.openxmlformats.org/officeDocument/2006/relationships/image" Target="../media/image2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3" Type="http://schemas.openxmlformats.org/officeDocument/2006/relationships/image" Target="../media/image34.png"/><Relationship Id="rId7" Type="http://schemas.openxmlformats.org/officeDocument/2006/relationships/image" Target="../media/image18.png"/><Relationship Id="rId12" Type="http://schemas.openxmlformats.org/officeDocument/2006/relationships/image" Target="../media/image23.png"/><Relationship Id="rId2" Type="http://schemas.openxmlformats.org/officeDocument/2006/relationships/notesSlide" Target="../notesSlides/notesSlide7.xml"/><Relationship Id="rId16"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5.png"/><Relationship Id="rId15" Type="http://schemas.openxmlformats.org/officeDocument/2006/relationships/image" Target="../media/image27.png"/><Relationship Id="rId10" Type="http://schemas.openxmlformats.org/officeDocument/2006/relationships/image" Target="../media/image21.png"/><Relationship Id="rId4" Type="http://schemas.openxmlformats.org/officeDocument/2006/relationships/image" Target="../media/image35.jpeg"/><Relationship Id="rId9" Type="http://schemas.openxmlformats.org/officeDocument/2006/relationships/image" Target="../media/image20.png"/><Relationship Id="rId14" Type="http://schemas.openxmlformats.org/officeDocument/2006/relationships/image" Target="../media/image25.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BDF9411-EA7D-4D4E-A03E-C99257532632}"/>
              </a:ext>
            </a:extLst>
          </p:cNvPr>
          <p:cNvSpPr txBox="1"/>
          <p:nvPr/>
        </p:nvSpPr>
        <p:spPr>
          <a:xfrm>
            <a:off x="2356338" y="447270"/>
            <a:ext cx="9702311" cy="1754326"/>
          </a:xfrm>
          <a:prstGeom prst="rect">
            <a:avLst/>
          </a:prstGeom>
          <a:noFill/>
        </p:spPr>
        <p:txBody>
          <a:bodyPr wrap="square" rtlCol="0">
            <a:spAutoFit/>
          </a:bodyPr>
          <a:lstStyle/>
          <a:p>
            <a:pPr lvl="0" algn="r">
              <a:lnSpc>
                <a:spcPct val="90000"/>
              </a:lnSpc>
              <a:defRPr/>
            </a:pPr>
            <a:r>
              <a:rPr lang="fr-FR" sz="6000" b="1" spc="-150" dirty="0">
                <a:latin typeface="Century Gothic" panose="020B0502020202020204" pitchFamily="34" charset="0"/>
                <a:ea typeface="Noto Sans Disp SemCond SemBd" panose="020B0702040504020204" pitchFamily="34"/>
                <a:cs typeface="Noto Sans Disp SemCond SemBd" panose="020B0702040504020204" pitchFamily="34"/>
              </a:rPr>
              <a:t>Le </a:t>
            </a:r>
            <a:r>
              <a:rPr lang="fr-FR" sz="6000" b="1" spc="-150" dirty="0" err="1">
                <a:solidFill>
                  <a:srgbClr val="0070C0"/>
                </a:solidFill>
                <a:latin typeface="Century Gothic" panose="020B0502020202020204" pitchFamily="34" charset="0"/>
              </a:rPr>
              <a:t>MLOps</a:t>
            </a:r>
            <a:r>
              <a:rPr lang="fr-FR" sz="6000" b="1" spc="-150" dirty="0">
                <a:latin typeface="Century Gothic" panose="020B0502020202020204" pitchFamily="34" charset="0"/>
                <a:ea typeface="Noto Sans Disp SemCond SemBd" panose="020B0702040504020204" pitchFamily="34"/>
                <a:cs typeface="Noto Sans Disp SemCond SemBd" panose="020B0702040504020204" pitchFamily="34"/>
              </a:rPr>
              <a:t> est avant tout une aventure </a:t>
            </a:r>
            <a:r>
              <a:rPr lang="fr-FR" sz="6000" b="1" spc="-150" dirty="0">
                <a:solidFill>
                  <a:srgbClr val="FF0100"/>
                </a:solidFill>
                <a:latin typeface="Century Gothic" panose="020B0502020202020204" pitchFamily="34" charset="0"/>
              </a:rPr>
              <a:t>humaine</a:t>
            </a:r>
            <a:endParaRPr lang="fr-FR" sz="6000" b="1" spc="-150" dirty="0">
              <a:latin typeface="Century Gothic" panose="020B0502020202020204" pitchFamily="34" charset="0"/>
              <a:ea typeface="Noto Sans Disp SemCond SemBd" panose="020B0702040504020204" pitchFamily="34"/>
              <a:cs typeface="Noto Sans Disp SemCond SemBd" panose="020B0702040504020204" pitchFamily="34"/>
            </a:endParaRPr>
          </a:p>
        </p:txBody>
      </p:sp>
      <p:sp>
        <p:nvSpPr>
          <p:cNvPr id="15" name="Bande diagonale 14">
            <a:extLst>
              <a:ext uri="{FF2B5EF4-FFF2-40B4-BE49-F238E27FC236}">
                <a16:creationId xmlns:a16="http://schemas.microsoft.com/office/drawing/2014/main" id="{3ABE3782-318A-3449-ADA0-25CC72099B70}"/>
              </a:ext>
            </a:extLst>
          </p:cNvPr>
          <p:cNvSpPr/>
          <p:nvPr/>
        </p:nvSpPr>
        <p:spPr>
          <a:xfrm>
            <a:off x="0" y="0"/>
            <a:ext cx="3175000" cy="3175000"/>
          </a:xfrm>
          <a:custGeom>
            <a:avLst/>
            <a:gdLst>
              <a:gd name="connsiteX0" fmla="*/ 0 w 3175000"/>
              <a:gd name="connsiteY0" fmla="*/ 1587500 h 3175000"/>
              <a:gd name="connsiteX1" fmla="*/ 1587500 w 3175000"/>
              <a:gd name="connsiteY1" fmla="*/ 0 h 3175000"/>
              <a:gd name="connsiteX2" fmla="*/ 3175000 w 3175000"/>
              <a:gd name="connsiteY2" fmla="*/ 0 h 3175000"/>
              <a:gd name="connsiteX3" fmla="*/ 0 w 3175000"/>
              <a:gd name="connsiteY3" fmla="*/ 3175000 h 3175000"/>
              <a:gd name="connsiteX4" fmla="*/ 0 w 3175000"/>
              <a:gd name="connsiteY4" fmla="*/ 1587500 h 3175000"/>
              <a:gd name="connsiteX0" fmla="*/ 0 w 3175000"/>
              <a:gd name="connsiteY0" fmla="*/ 2374900 h 3175000"/>
              <a:gd name="connsiteX1" fmla="*/ 1587500 w 3175000"/>
              <a:gd name="connsiteY1" fmla="*/ 0 h 3175000"/>
              <a:gd name="connsiteX2" fmla="*/ 3175000 w 3175000"/>
              <a:gd name="connsiteY2" fmla="*/ 0 h 3175000"/>
              <a:gd name="connsiteX3" fmla="*/ 0 w 3175000"/>
              <a:gd name="connsiteY3" fmla="*/ 3175000 h 3175000"/>
              <a:gd name="connsiteX4" fmla="*/ 0 w 3175000"/>
              <a:gd name="connsiteY4" fmla="*/ 2374900 h 3175000"/>
              <a:gd name="connsiteX0" fmla="*/ 0 w 3175000"/>
              <a:gd name="connsiteY0" fmla="*/ 2374900 h 3175000"/>
              <a:gd name="connsiteX1" fmla="*/ 2400300 w 3175000"/>
              <a:gd name="connsiteY1" fmla="*/ 0 h 3175000"/>
              <a:gd name="connsiteX2" fmla="*/ 3175000 w 3175000"/>
              <a:gd name="connsiteY2" fmla="*/ 0 h 3175000"/>
              <a:gd name="connsiteX3" fmla="*/ 0 w 3175000"/>
              <a:gd name="connsiteY3" fmla="*/ 3175000 h 3175000"/>
              <a:gd name="connsiteX4" fmla="*/ 0 w 3175000"/>
              <a:gd name="connsiteY4" fmla="*/ 2374900 h 3175000"/>
              <a:gd name="connsiteX0" fmla="*/ 0 w 3175000"/>
              <a:gd name="connsiteY0" fmla="*/ 2374900 h 3175000"/>
              <a:gd name="connsiteX1" fmla="*/ 2336800 w 3175000"/>
              <a:gd name="connsiteY1" fmla="*/ 12700 h 3175000"/>
              <a:gd name="connsiteX2" fmla="*/ 3175000 w 3175000"/>
              <a:gd name="connsiteY2" fmla="*/ 0 h 3175000"/>
              <a:gd name="connsiteX3" fmla="*/ 0 w 3175000"/>
              <a:gd name="connsiteY3" fmla="*/ 3175000 h 3175000"/>
              <a:gd name="connsiteX4" fmla="*/ 0 w 3175000"/>
              <a:gd name="connsiteY4" fmla="*/ 2374900 h 3175000"/>
              <a:gd name="connsiteX0" fmla="*/ 0 w 3175000"/>
              <a:gd name="connsiteY0" fmla="*/ 2400300 h 3200400"/>
              <a:gd name="connsiteX1" fmla="*/ 2374900 w 3175000"/>
              <a:gd name="connsiteY1" fmla="*/ 0 h 3200400"/>
              <a:gd name="connsiteX2" fmla="*/ 3175000 w 3175000"/>
              <a:gd name="connsiteY2" fmla="*/ 25400 h 3200400"/>
              <a:gd name="connsiteX3" fmla="*/ 0 w 3175000"/>
              <a:gd name="connsiteY3" fmla="*/ 3200400 h 3200400"/>
              <a:gd name="connsiteX4" fmla="*/ 0 w 3175000"/>
              <a:gd name="connsiteY4" fmla="*/ 2400300 h 3200400"/>
              <a:gd name="connsiteX0" fmla="*/ 0 w 3175000"/>
              <a:gd name="connsiteY0" fmla="*/ 2374900 h 3175000"/>
              <a:gd name="connsiteX1" fmla="*/ 2349500 w 3175000"/>
              <a:gd name="connsiteY1" fmla="*/ 25400 h 3175000"/>
              <a:gd name="connsiteX2" fmla="*/ 3175000 w 3175000"/>
              <a:gd name="connsiteY2" fmla="*/ 0 h 3175000"/>
              <a:gd name="connsiteX3" fmla="*/ 0 w 3175000"/>
              <a:gd name="connsiteY3" fmla="*/ 3175000 h 3175000"/>
              <a:gd name="connsiteX4" fmla="*/ 0 w 3175000"/>
              <a:gd name="connsiteY4" fmla="*/ 2374900 h 3175000"/>
              <a:gd name="connsiteX0" fmla="*/ 0 w 3175000"/>
              <a:gd name="connsiteY0" fmla="*/ 2374900 h 3175000"/>
              <a:gd name="connsiteX1" fmla="*/ 2425700 w 3175000"/>
              <a:gd name="connsiteY1" fmla="*/ 0 h 3175000"/>
              <a:gd name="connsiteX2" fmla="*/ 3175000 w 3175000"/>
              <a:gd name="connsiteY2" fmla="*/ 0 h 3175000"/>
              <a:gd name="connsiteX3" fmla="*/ 0 w 3175000"/>
              <a:gd name="connsiteY3" fmla="*/ 3175000 h 3175000"/>
              <a:gd name="connsiteX4" fmla="*/ 0 w 3175000"/>
              <a:gd name="connsiteY4" fmla="*/ 2374900 h 3175000"/>
              <a:gd name="connsiteX0" fmla="*/ 0 w 3175000"/>
              <a:gd name="connsiteY0" fmla="*/ 2374900 h 3175000"/>
              <a:gd name="connsiteX1" fmla="*/ 2362200 w 3175000"/>
              <a:gd name="connsiteY1" fmla="*/ 12700 h 3175000"/>
              <a:gd name="connsiteX2" fmla="*/ 3175000 w 3175000"/>
              <a:gd name="connsiteY2" fmla="*/ 0 h 3175000"/>
              <a:gd name="connsiteX3" fmla="*/ 0 w 3175000"/>
              <a:gd name="connsiteY3" fmla="*/ 3175000 h 3175000"/>
              <a:gd name="connsiteX4" fmla="*/ 0 w 3175000"/>
              <a:gd name="connsiteY4" fmla="*/ 2374900 h 3175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5000" h="3175000">
                <a:moveTo>
                  <a:pt x="0" y="2374900"/>
                </a:moveTo>
                <a:lnTo>
                  <a:pt x="2362200" y="12700"/>
                </a:lnTo>
                <a:lnTo>
                  <a:pt x="3175000" y="0"/>
                </a:lnTo>
                <a:lnTo>
                  <a:pt x="0" y="3175000"/>
                </a:lnTo>
                <a:lnTo>
                  <a:pt x="0" y="2374900"/>
                </a:lnTo>
                <a:close/>
              </a:path>
            </a:pathLst>
          </a:cu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pic>
        <p:nvPicPr>
          <p:cNvPr id="28" name="Graphique 27">
            <a:extLst>
              <a:ext uri="{FF2B5EF4-FFF2-40B4-BE49-F238E27FC236}">
                <a16:creationId xmlns:a16="http://schemas.microsoft.com/office/drawing/2014/main" id="{F944C26F-4E09-1C4E-97BC-B9649F10194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96850" y="6088895"/>
            <a:ext cx="520700" cy="520700"/>
          </a:xfrm>
          <a:prstGeom prst="rect">
            <a:avLst/>
          </a:prstGeom>
        </p:spPr>
      </p:pic>
      <p:pic>
        <p:nvPicPr>
          <p:cNvPr id="31" name="Graphique 30">
            <a:extLst>
              <a:ext uri="{FF2B5EF4-FFF2-40B4-BE49-F238E27FC236}">
                <a16:creationId xmlns:a16="http://schemas.microsoft.com/office/drawing/2014/main" id="{1F632634-A0F5-0C42-B983-F9F3A18085F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356711" y="6082552"/>
            <a:ext cx="590543" cy="590543"/>
          </a:xfrm>
          <a:prstGeom prst="rect">
            <a:avLst/>
          </a:prstGeom>
        </p:spPr>
      </p:pic>
      <p:sp>
        <p:nvSpPr>
          <p:cNvPr id="12" name="ZoneTexte 11">
            <a:extLst>
              <a:ext uri="{FF2B5EF4-FFF2-40B4-BE49-F238E27FC236}">
                <a16:creationId xmlns:a16="http://schemas.microsoft.com/office/drawing/2014/main" id="{3946D0E1-0C45-42F3-B97E-AA0CDEFA3B09}"/>
              </a:ext>
            </a:extLst>
          </p:cNvPr>
          <p:cNvSpPr txBox="1"/>
          <p:nvPr/>
        </p:nvSpPr>
        <p:spPr>
          <a:xfrm>
            <a:off x="8817760" y="5949065"/>
            <a:ext cx="2651688" cy="461665"/>
          </a:xfrm>
          <a:prstGeom prst="rect">
            <a:avLst/>
          </a:prstGeom>
          <a:noFill/>
        </p:spPr>
        <p:txBody>
          <a:bodyPr wrap="none" rtlCol="0">
            <a:spAutoFit/>
          </a:bodyPr>
          <a:lstStyle/>
          <a:p>
            <a:r>
              <a:rPr lang="fr-FR" sz="2400" spc="-150" dirty="0">
                <a:latin typeface="Century Gothic" panose="020B0502020202020204" pitchFamily="34" charset="0"/>
              </a:rPr>
              <a:t>Guillaume</a:t>
            </a:r>
            <a:r>
              <a:rPr lang="fr-FR" sz="2400" b="1" spc="-150" dirty="0">
                <a:latin typeface="Century Gothic" panose="020B0502020202020204" pitchFamily="34" charset="0"/>
              </a:rPr>
              <a:t> Chervet</a:t>
            </a:r>
          </a:p>
        </p:txBody>
      </p:sp>
      <p:sp>
        <p:nvSpPr>
          <p:cNvPr id="3" name="Ellipse 2">
            <a:extLst>
              <a:ext uri="{FF2B5EF4-FFF2-40B4-BE49-F238E27FC236}">
                <a16:creationId xmlns:a16="http://schemas.microsoft.com/office/drawing/2014/main" id="{3EA0F143-31E2-40D0-92FC-81AFC8B736C4}"/>
              </a:ext>
            </a:extLst>
          </p:cNvPr>
          <p:cNvSpPr>
            <a:spLocks noChangeAspect="1"/>
          </p:cNvSpPr>
          <p:nvPr/>
        </p:nvSpPr>
        <p:spPr>
          <a:xfrm>
            <a:off x="9442199" y="4541632"/>
            <a:ext cx="1407126" cy="1413281"/>
          </a:xfrm>
          <a:prstGeom prst="ellipse">
            <a:avLst/>
          </a:prstGeom>
          <a:blipFill>
            <a:blip r:embed="rId7"/>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TextBox 35">
            <a:extLst>
              <a:ext uri="{FF2B5EF4-FFF2-40B4-BE49-F238E27FC236}">
                <a16:creationId xmlns:a16="http://schemas.microsoft.com/office/drawing/2014/main" id="{7D30849A-33CA-4738-835B-5B91954D8DD0}"/>
              </a:ext>
            </a:extLst>
          </p:cNvPr>
          <p:cNvSpPr txBox="1"/>
          <p:nvPr/>
        </p:nvSpPr>
        <p:spPr>
          <a:xfrm>
            <a:off x="8464600" y="6326504"/>
            <a:ext cx="3362325" cy="369332"/>
          </a:xfrm>
          <a:prstGeom prst="rect">
            <a:avLst/>
          </a:prstGeom>
          <a:noFill/>
        </p:spPr>
        <p:txBody>
          <a:bodyPr wrap="square" rtlCol="0">
            <a:spAutoFit/>
          </a:bodyPr>
          <a:lstStyle/>
          <a:p>
            <a:pPr lvl="0" algn="ctr">
              <a:defRPr/>
            </a:pPr>
            <a:r>
              <a:rPr lang="fr-FR" dirty="0" err="1"/>
              <a:t>TechLead</a:t>
            </a:r>
            <a:r>
              <a:rPr lang="fr-FR" dirty="0"/>
              <a:t> – ML </a:t>
            </a:r>
            <a:r>
              <a:rPr lang="fr-FR" dirty="0" err="1"/>
              <a:t>Engineer</a:t>
            </a:r>
            <a:endParaRPr lang="en-GB" dirty="0"/>
          </a:p>
        </p:txBody>
      </p:sp>
    </p:spTree>
    <p:extLst>
      <p:ext uri="{BB962C8B-B14F-4D97-AF65-F5344CB8AC3E}">
        <p14:creationId xmlns:p14="http://schemas.microsoft.com/office/powerpoint/2010/main" val="17384158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11269247-39C7-43CC-A25C-64739EFBCF8F}"/>
              </a:ext>
            </a:extLst>
          </p:cNvPr>
          <p:cNvSpPr/>
          <p:nvPr/>
        </p:nvSpPr>
        <p:spPr>
          <a:xfrm>
            <a:off x="4458638" y="2574036"/>
            <a:ext cx="2788920" cy="1709928"/>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600" dirty="0"/>
              <a:t>Machine Learning</a:t>
            </a:r>
          </a:p>
        </p:txBody>
      </p:sp>
      <p:cxnSp>
        <p:nvCxnSpPr>
          <p:cNvPr id="13" name="Connecteur droit avec flèche 12">
            <a:extLst>
              <a:ext uri="{FF2B5EF4-FFF2-40B4-BE49-F238E27FC236}">
                <a16:creationId xmlns:a16="http://schemas.microsoft.com/office/drawing/2014/main" id="{2861F344-635F-44E6-B245-5E616A5242EA}"/>
              </a:ext>
            </a:extLst>
          </p:cNvPr>
          <p:cNvCxnSpPr>
            <a:cxnSpLocks/>
          </p:cNvCxnSpPr>
          <p:nvPr/>
        </p:nvCxnSpPr>
        <p:spPr>
          <a:xfrm>
            <a:off x="3101560" y="3191506"/>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4" name="Connecteur droit avec flèche 13">
            <a:extLst>
              <a:ext uri="{FF2B5EF4-FFF2-40B4-BE49-F238E27FC236}">
                <a16:creationId xmlns:a16="http://schemas.microsoft.com/office/drawing/2014/main" id="{4426E773-49EA-4961-B0FB-E343C61B59CA}"/>
              </a:ext>
            </a:extLst>
          </p:cNvPr>
          <p:cNvCxnSpPr/>
          <p:nvPr/>
        </p:nvCxnSpPr>
        <p:spPr>
          <a:xfrm>
            <a:off x="3101560" y="3739791"/>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5" name="ZoneTexte 14">
            <a:extLst>
              <a:ext uri="{FF2B5EF4-FFF2-40B4-BE49-F238E27FC236}">
                <a16:creationId xmlns:a16="http://schemas.microsoft.com/office/drawing/2014/main" id="{B66B36EE-0902-4969-BEEF-F3BF3939406C}"/>
              </a:ext>
            </a:extLst>
          </p:cNvPr>
          <p:cNvSpPr txBox="1"/>
          <p:nvPr/>
        </p:nvSpPr>
        <p:spPr>
          <a:xfrm>
            <a:off x="1799468" y="2844225"/>
            <a:ext cx="1010213" cy="584775"/>
          </a:xfrm>
          <a:prstGeom prst="rect">
            <a:avLst/>
          </a:prstGeom>
          <a:noFill/>
        </p:spPr>
        <p:txBody>
          <a:bodyPr wrap="none" rtlCol="0">
            <a:spAutoFit/>
          </a:bodyPr>
          <a:lstStyle/>
          <a:p>
            <a:r>
              <a:rPr lang="fr-FR" sz="3200" dirty="0"/>
              <a:t>Data</a:t>
            </a:r>
          </a:p>
        </p:txBody>
      </p:sp>
      <p:sp>
        <p:nvSpPr>
          <p:cNvPr id="16" name="ZoneTexte 15">
            <a:extLst>
              <a:ext uri="{FF2B5EF4-FFF2-40B4-BE49-F238E27FC236}">
                <a16:creationId xmlns:a16="http://schemas.microsoft.com/office/drawing/2014/main" id="{CCCEAD5C-4E87-47E3-8625-B63CD7B66D84}"/>
              </a:ext>
            </a:extLst>
          </p:cNvPr>
          <p:cNvSpPr txBox="1"/>
          <p:nvPr/>
        </p:nvSpPr>
        <p:spPr>
          <a:xfrm>
            <a:off x="1387591" y="3360639"/>
            <a:ext cx="1626023" cy="584775"/>
          </a:xfrm>
          <a:prstGeom prst="rect">
            <a:avLst/>
          </a:prstGeom>
          <a:noFill/>
        </p:spPr>
        <p:txBody>
          <a:bodyPr wrap="none" rtlCol="0">
            <a:spAutoFit/>
          </a:bodyPr>
          <a:lstStyle/>
          <a:p>
            <a:r>
              <a:rPr lang="fr-FR" sz="3200" dirty="0" err="1"/>
              <a:t>Answers</a:t>
            </a:r>
            <a:endParaRPr lang="fr-FR" sz="3200" dirty="0"/>
          </a:p>
        </p:txBody>
      </p:sp>
      <p:cxnSp>
        <p:nvCxnSpPr>
          <p:cNvPr id="19" name="Connecteur droit avec flèche 18">
            <a:extLst>
              <a:ext uri="{FF2B5EF4-FFF2-40B4-BE49-F238E27FC236}">
                <a16:creationId xmlns:a16="http://schemas.microsoft.com/office/drawing/2014/main" id="{3CABFA62-7384-4F2E-8F13-5F689950C34E}"/>
              </a:ext>
            </a:extLst>
          </p:cNvPr>
          <p:cNvCxnSpPr/>
          <p:nvPr/>
        </p:nvCxnSpPr>
        <p:spPr>
          <a:xfrm>
            <a:off x="7247558" y="3429000"/>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20" name="ZoneTexte 19">
            <a:extLst>
              <a:ext uri="{FF2B5EF4-FFF2-40B4-BE49-F238E27FC236}">
                <a16:creationId xmlns:a16="http://schemas.microsoft.com/office/drawing/2014/main" id="{3618F0FF-194B-4D16-9A79-557BEBEF3CF8}"/>
              </a:ext>
            </a:extLst>
          </p:cNvPr>
          <p:cNvSpPr txBox="1"/>
          <p:nvPr/>
        </p:nvSpPr>
        <p:spPr>
          <a:xfrm>
            <a:off x="8841530" y="3068252"/>
            <a:ext cx="1149867" cy="584775"/>
          </a:xfrm>
          <a:prstGeom prst="rect">
            <a:avLst/>
          </a:prstGeom>
          <a:noFill/>
        </p:spPr>
        <p:txBody>
          <a:bodyPr wrap="none" rtlCol="0">
            <a:spAutoFit/>
          </a:bodyPr>
          <a:lstStyle/>
          <a:p>
            <a:r>
              <a:rPr lang="fr-FR" sz="3200" dirty="0"/>
              <a:t>Rules</a:t>
            </a:r>
          </a:p>
        </p:txBody>
      </p:sp>
      <p:pic>
        <p:nvPicPr>
          <p:cNvPr id="9" name="Espace réservé du contenu 5">
            <a:extLst>
              <a:ext uri="{FF2B5EF4-FFF2-40B4-BE49-F238E27FC236}">
                <a16:creationId xmlns:a16="http://schemas.microsoft.com/office/drawing/2014/main" id="{8E22EC1F-F9FF-40E4-A7ED-66D645611712}"/>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2907" t="-1" r="16058" b="-2621"/>
          <a:stretch/>
        </p:blipFill>
        <p:spPr>
          <a:xfrm>
            <a:off x="10213130" y="3028215"/>
            <a:ext cx="816820" cy="664848"/>
          </a:xfrm>
          <a:effectLst>
            <a:outerShdw algn="ctr" rotWithShape="0">
              <a:srgbClr val="000000"/>
            </a:outerShdw>
          </a:effectLst>
        </p:spPr>
      </p:pic>
    </p:spTree>
    <p:extLst>
      <p:ext uri="{BB962C8B-B14F-4D97-AF65-F5344CB8AC3E}">
        <p14:creationId xmlns:p14="http://schemas.microsoft.com/office/powerpoint/2010/main" val="24388173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0515FBED-51D0-4963-8165-931FDC61B411}"/>
              </a:ext>
            </a:extLst>
          </p:cNvPr>
          <p:cNvSpPr/>
          <p:nvPr/>
        </p:nvSpPr>
        <p:spPr>
          <a:xfrm>
            <a:off x="4586522" y="2748041"/>
            <a:ext cx="2788920" cy="170992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800" dirty="0"/>
              <a:t>AI model</a:t>
            </a:r>
          </a:p>
        </p:txBody>
      </p:sp>
      <p:cxnSp>
        <p:nvCxnSpPr>
          <p:cNvPr id="18" name="Connecteur droit avec flèche 17">
            <a:extLst>
              <a:ext uri="{FF2B5EF4-FFF2-40B4-BE49-F238E27FC236}">
                <a16:creationId xmlns:a16="http://schemas.microsoft.com/office/drawing/2014/main" id="{31556393-D605-4A25-9FAE-FC2164A50989}"/>
              </a:ext>
            </a:extLst>
          </p:cNvPr>
          <p:cNvCxnSpPr>
            <a:endCxn id="17" idx="1"/>
          </p:cNvCxnSpPr>
          <p:nvPr/>
        </p:nvCxnSpPr>
        <p:spPr>
          <a:xfrm>
            <a:off x="3214922" y="3603005"/>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9" name="Connecteur droit avec flèche 18">
            <a:extLst>
              <a:ext uri="{FF2B5EF4-FFF2-40B4-BE49-F238E27FC236}">
                <a16:creationId xmlns:a16="http://schemas.microsoft.com/office/drawing/2014/main" id="{70C75848-7333-480C-820F-ED0650D0CE97}"/>
              </a:ext>
            </a:extLst>
          </p:cNvPr>
          <p:cNvCxnSpPr/>
          <p:nvPr/>
        </p:nvCxnSpPr>
        <p:spPr>
          <a:xfrm>
            <a:off x="7375442" y="3603005"/>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20" name="ZoneTexte 19">
            <a:extLst>
              <a:ext uri="{FF2B5EF4-FFF2-40B4-BE49-F238E27FC236}">
                <a16:creationId xmlns:a16="http://schemas.microsoft.com/office/drawing/2014/main" id="{E30F9DE2-A24C-44D7-BCEA-83327C0E07C6}"/>
              </a:ext>
            </a:extLst>
          </p:cNvPr>
          <p:cNvSpPr txBox="1"/>
          <p:nvPr/>
        </p:nvSpPr>
        <p:spPr>
          <a:xfrm>
            <a:off x="1917447" y="3242258"/>
            <a:ext cx="1075103" cy="584775"/>
          </a:xfrm>
          <a:prstGeom prst="rect">
            <a:avLst/>
          </a:prstGeom>
          <a:noFill/>
        </p:spPr>
        <p:txBody>
          <a:bodyPr wrap="none" rtlCol="0">
            <a:spAutoFit/>
          </a:bodyPr>
          <a:lstStyle/>
          <a:p>
            <a:r>
              <a:rPr lang="fr-FR" sz="3200" dirty="0"/>
              <a:t>Input</a:t>
            </a:r>
          </a:p>
        </p:txBody>
      </p:sp>
      <p:sp>
        <p:nvSpPr>
          <p:cNvPr id="21" name="ZoneTexte 20">
            <a:extLst>
              <a:ext uri="{FF2B5EF4-FFF2-40B4-BE49-F238E27FC236}">
                <a16:creationId xmlns:a16="http://schemas.microsoft.com/office/drawing/2014/main" id="{ADBB868A-9D46-46E3-ABE0-3B4758F8B844}"/>
              </a:ext>
            </a:extLst>
          </p:cNvPr>
          <p:cNvSpPr txBox="1"/>
          <p:nvPr/>
        </p:nvSpPr>
        <p:spPr>
          <a:xfrm>
            <a:off x="8969414" y="3242257"/>
            <a:ext cx="1362874" cy="584775"/>
          </a:xfrm>
          <a:prstGeom prst="rect">
            <a:avLst/>
          </a:prstGeom>
          <a:noFill/>
        </p:spPr>
        <p:txBody>
          <a:bodyPr wrap="none" rtlCol="0">
            <a:spAutoFit/>
          </a:bodyPr>
          <a:lstStyle/>
          <a:p>
            <a:r>
              <a:rPr lang="fr-FR" sz="3200" dirty="0"/>
              <a:t>Output</a:t>
            </a:r>
          </a:p>
        </p:txBody>
      </p:sp>
      <p:pic>
        <p:nvPicPr>
          <p:cNvPr id="10" name="Espace réservé du contenu 5">
            <a:extLst>
              <a:ext uri="{FF2B5EF4-FFF2-40B4-BE49-F238E27FC236}">
                <a16:creationId xmlns:a16="http://schemas.microsoft.com/office/drawing/2014/main" id="{83C112C6-4F8C-40B8-97BD-00F15EE45CEF}"/>
              </a:ext>
            </a:extLst>
          </p:cNvPr>
          <p:cNvPicPr>
            <a:picLocks noChangeAspect="1"/>
          </p:cNvPicPr>
          <p:nvPr/>
        </p:nvPicPr>
        <p:blipFill rotWithShape="1">
          <a:blip r:embed="rId2">
            <a:extLst>
              <a:ext uri="{28A0092B-C50C-407E-A947-70E740481C1C}">
                <a14:useLocalDpi xmlns:a14="http://schemas.microsoft.com/office/drawing/2010/main" val="0"/>
              </a:ext>
            </a:extLst>
          </a:blip>
          <a:srcRect l="12907" t="-1" r="16058" b="-2621"/>
          <a:stretch/>
        </p:blipFill>
        <p:spPr>
          <a:xfrm>
            <a:off x="5834286" y="4001294"/>
            <a:ext cx="523428" cy="426043"/>
          </a:xfrm>
          <a:prstGeom prst="rect">
            <a:avLst/>
          </a:prstGeom>
          <a:effectLst>
            <a:outerShdw algn="ctr" rotWithShape="0">
              <a:srgbClr val="000000"/>
            </a:outerShdw>
          </a:effectLst>
        </p:spPr>
      </p:pic>
    </p:spTree>
    <p:extLst>
      <p:ext uri="{BB962C8B-B14F-4D97-AF65-F5344CB8AC3E}">
        <p14:creationId xmlns:p14="http://schemas.microsoft.com/office/powerpoint/2010/main" val="1755581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E2AFAEA-9E24-4D0B-BCB2-6C397E7D689E}"/>
              </a:ext>
            </a:extLst>
          </p:cNvPr>
          <p:cNvSpPr>
            <a:spLocks noGrp="1"/>
          </p:cNvSpPr>
          <p:nvPr>
            <p:ph type="title"/>
          </p:nvPr>
        </p:nvSpPr>
        <p:spPr>
          <a:xfrm>
            <a:off x="3301482" y="2134058"/>
            <a:ext cx="5589036" cy="2163163"/>
          </a:xfrm>
        </p:spPr>
        <p:txBody>
          <a:bodyPr>
            <a:normAutofit fontScale="90000"/>
          </a:bodyPr>
          <a:lstStyle/>
          <a:p>
            <a:r>
              <a:rPr lang="fr-FR" sz="17900" dirty="0" err="1">
                <a:solidFill>
                  <a:schemeClr val="accent6">
                    <a:lumMod val="60000"/>
                    <a:lumOff val="40000"/>
                  </a:schemeClr>
                </a:solidFill>
              </a:rPr>
              <a:t>Demo</a:t>
            </a:r>
            <a:endParaRPr lang="fr-FR" sz="17900" dirty="0">
              <a:solidFill>
                <a:schemeClr val="accent6">
                  <a:lumMod val="60000"/>
                  <a:lumOff val="40000"/>
                </a:schemeClr>
              </a:solidFill>
            </a:endParaRPr>
          </a:p>
        </p:txBody>
      </p:sp>
    </p:spTree>
    <p:extLst>
      <p:ext uri="{BB962C8B-B14F-4D97-AF65-F5344CB8AC3E}">
        <p14:creationId xmlns:p14="http://schemas.microsoft.com/office/powerpoint/2010/main" val="33785221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37C7BAC-A4BB-466F-B5E0-0F31DC33A2BA}"/>
              </a:ext>
            </a:extLst>
          </p:cNvPr>
          <p:cNvSpPr/>
          <p:nvPr/>
        </p:nvSpPr>
        <p:spPr>
          <a:xfrm>
            <a:off x="1035602" y="1630680"/>
            <a:ext cx="5060398" cy="419176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fr-FR" sz="4800" dirty="0"/>
              <a:t>Train a model</a:t>
            </a:r>
          </a:p>
        </p:txBody>
      </p:sp>
      <p:sp>
        <p:nvSpPr>
          <p:cNvPr id="6" name="Rectangle 5">
            <a:extLst>
              <a:ext uri="{FF2B5EF4-FFF2-40B4-BE49-F238E27FC236}">
                <a16:creationId xmlns:a16="http://schemas.microsoft.com/office/drawing/2014/main" id="{A1CCF4AC-DA94-4498-BE47-177022FF3DED}"/>
              </a:ext>
            </a:extLst>
          </p:cNvPr>
          <p:cNvSpPr/>
          <p:nvPr/>
        </p:nvSpPr>
        <p:spPr>
          <a:xfrm>
            <a:off x="1188002" y="2834640"/>
            <a:ext cx="1844758" cy="173736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fr-FR" sz="4800" dirty="0"/>
              <a:t>8000</a:t>
            </a:r>
            <a:br>
              <a:rPr lang="fr-FR" sz="4800" dirty="0"/>
            </a:br>
            <a:r>
              <a:rPr lang="fr-FR" sz="4800" dirty="0"/>
              <a:t>train</a:t>
            </a:r>
          </a:p>
        </p:txBody>
      </p:sp>
      <p:sp>
        <p:nvSpPr>
          <p:cNvPr id="7" name="Rectangle 6">
            <a:extLst>
              <a:ext uri="{FF2B5EF4-FFF2-40B4-BE49-F238E27FC236}">
                <a16:creationId xmlns:a16="http://schemas.microsoft.com/office/drawing/2014/main" id="{90DECDDC-5D77-4E50-BCAD-9BCA32AB687A}"/>
              </a:ext>
            </a:extLst>
          </p:cNvPr>
          <p:cNvSpPr/>
          <p:nvPr/>
        </p:nvSpPr>
        <p:spPr>
          <a:xfrm>
            <a:off x="3824522" y="2834640"/>
            <a:ext cx="1844758" cy="173736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fr-FR" sz="4800" dirty="0"/>
              <a:t>2000</a:t>
            </a:r>
            <a:br>
              <a:rPr lang="fr-FR" sz="4800" dirty="0"/>
            </a:br>
            <a:r>
              <a:rPr lang="fr-FR" sz="4800" dirty="0"/>
              <a:t>test</a:t>
            </a:r>
          </a:p>
        </p:txBody>
      </p:sp>
      <p:sp>
        <p:nvSpPr>
          <p:cNvPr id="9" name="Rectangle 8">
            <a:extLst>
              <a:ext uri="{FF2B5EF4-FFF2-40B4-BE49-F238E27FC236}">
                <a16:creationId xmlns:a16="http://schemas.microsoft.com/office/drawing/2014/main" id="{3CDEE3C6-8AA6-4A2E-926E-28CAC6FE75AF}"/>
              </a:ext>
            </a:extLst>
          </p:cNvPr>
          <p:cNvSpPr/>
          <p:nvPr/>
        </p:nvSpPr>
        <p:spPr>
          <a:xfrm>
            <a:off x="8092440" y="2834640"/>
            <a:ext cx="2911558" cy="173736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fr-FR" sz="4800" dirty="0"/>
              <a:t>1000</a:t>
            </a:r>
            <a:br>
              <a:rPr lang="fr-FR" sz="4800" dirty="0"/>
            </a:br>
            <a:r>
              <a:rPr lang="fr-FR" sz="4800" dirty="0"/>
              <a:t>validation</a:t>
            </a:r>
          </a:p>
        </p:txBody>
      </p:sp>
      <p:sp>
        <p:nvSpPr>
          <p:cNvPr id="11" name="Titre 1">
            <a:extLst>
              <a:ext uri="{FF2B5EF4-FFF2-40B4-BE49-F238E27FC236}">
                <a16:creationId xmlns:a16="http://schemas.microsoft.com/office/drawing/2014/main" id="{7F72AA1E-01A3-4603-98F8-68ABC00C55B9}"/>
              </a:ext>
            </a:extLst>
          </p:cNvPr>
          <p:cNvSpPr>
            <a:spLocks noGrp="1"/>
          </p:cNvSpPr>
          <p:nvPr>
            <p:ph type="title"/>
          </p:nvPr>
        </p:nvSpPr>
        <p:spPr>
          <a:xfrm>
            <a:off x="838200" y="365125"/>
            <a:ext cx="10515600" cy="1325563"/>
          </a:xfrm>
        </p:spPr>
        <p:txBody>
          <a:bodyPr/>
          <a:lstStyle/>
          <a:p>
            <a:r>
              <a:rPr lang="fr-FR" dirty="0" err="1"/>
              <a:t>Dataset</a:t>
            </a:r>
            <a:r>
              <a:rPr lang="fr-FR" dirty="0"/>
              <a:t> of 11 000 files</a:t>
            </a:r>
            <a:endParaRPr lang="fr-FR" dirty="0">
              <a:solidFill>
                <a:schemeClr val="bg1">
                  <a:lumMod val="50000"/>
                </a:schemeClr>
              </a:solidFill>
            </a:endParaRPr>
          </a:p>
        </p:txBody>
      </p:sp>
      <p:pic>
        <p:nvPicPr>
          <p:cNvPr id="12" name="Espace réservé du contenu 5">
            <a:extLst>
              <a:ext uri="{FF2B5EF4-FFF2-40B4-BE49-F238E27FC236}">
                <a16:creationId xmlns:a16="http://schemas.microsoft.com/office/drawing/2014/main" id="{A33FDF19-2F5D-4F58-B63B-E6F000A4251B}"/>
              </a:ext>
            </a:extLst>
          </p:cNvPr>
          <p:cNvPicPr>
            <a:picLocks noChangeAspect="1"/>
          </p:cNvPicPr>
          <p:nvPr/>
        </p:nvPicPr>
        <p:blipFill rotWithShape="1">
          <a:blip r:embed="rId2">
            <a:extLst>
              <a:ext uri="{28A0092B-C50C-407E-A947-70E740481C1C}">
                <a14:useLocalDpi xmlns:a14="http://schemas.microsoft.com/office/drawing/2010/main" val="0"/>
              </a:ext>
            </a:extLst>
          </a:blip>
          <a:srcRect l="12907" t="-1" r="16058" b="-2621"/>
          <a:stretch/>
        </p:blipFill>
        <p:spPr>
          <a:xfrm>
            <a:off x="5407566" y="1836620"/>
            <a:ext cx="523428" cy="426043"/>
          </a:xfrm>
          <a:prstGeom prst="rect">
            <a:avLst/>
          </a:prstGeom>
          <a:effectLst>
            <a:outerShdw algn="ctr" rotWithShape="0">
              <a:srgbClr val="000000"/>
            </a:outerShdw>
          </a:effectLst>
        </p:spPr>
      </p:pic>
    </p:spTree>
    <p:extLst>
      <p:ext uri="{BB962C8B-B14F-4D97-AF65-F5344CB8AC3E}">
        <p14:creationId xmlns:p14="http://schemas.microsoft.com/office/powerpoint/2010/main" val="39225839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74C07C7-68CB-4750-B64B-FC1F1C2EB330}"/>
              </a:ext>
            </a:extLst>
          </p:cNvPr>
          <p:cNvSpPr>
            <a:spLocks noGrp="1"/>
          </p:cNvSpPr>
          <p:nvPr>
            <p:ph type="title"/>
          </p:nvPr>
        </p:nvSpPr>
        <p:spPr/>
        <p:txBody>
          <a:bodyPr/>
          <a:lstStyle/>
          <a:p>
            <a:r>
              <a:rPr lang="fr-FR" dirty="0"/>
              <a:t>Data </a:t>
            </a:r>
            <a:r>
              <a:rPr lang="fr-FR" dirty="0" err="1"/>
              <a:t>is</a:t>
            </a:r>
            <a:r>
              <a:rPr lang="fr-FR" dirty="0"/>
              <a:t> gold </a:t>
            </a:r>
            <a:r>
              <a:rPr lang="fr-FR" dirty="0">
                <a:solidFill>
                  <a:schemeClr val="bg1">
                    <a:lumMod val="50000"/>
                  </a:schemeClr>
                </a:solidFill>
              </a:rPr>
              <a:t>(Data </a:t>
            </a:r>
            <a:r>
              <a:rPr lang="fr-FR" dirty="0" err="1">
                <a:solidFill>
                  <a:schemeClr val="bg1">
                    <a:lumMod val="50000"/>
                  </a:schemeClr>
                </a:solidFill>
              </a:rPr>
              <a:t>centric</a:t>
            </a:r>
            <a:r>
              <a:rPr lang="fr-FR" dirty="0">
                <a:solidFill>
                  <a:schemeClr val="bg1">
                    <a:lumMod val="50000"/>
                  </a:schemeClr>
                </a:solidFill>
              </a:rPr>
              <a:t>)</a:t>
            </a:r>
          </a:p>
        </p:txBody>
      </p:sp>
      <p:pic>
        <p:nvPicPr>
          <p:cNvPr id="5" name="Espace réservé du contenu 4">
            <a:extLst>
              <a:ext uri="{FF2B5EF4-FFF2-40B4-BE49-F238E27FC236}">
                <a16:creationId xmlns:a16="http://schemas.microsoft.com/office/drawing/2014/main" id="{DA8CC370-0CAF-9618-358B-AA518206BA05}"/>
              </a:ext>
            </a:extLst>
          </p:cNvPr>
          <p:cNvPicPr>
            <a:picLocks noGrp="1" noChangeAspect="1"/>
          </p:cNvPicPr>
          <p:nvPr>
            <p:ph idx="1"/>
          </p:nvPr>
        </p:nvPicPr>
        <p:blipFill>
          <a:blip r:embed="rId2"/>
          <a:stretch>
            <a:fillRect/>
          </a:stretch>
        </p:blipFill>
        <p:spPr>
          <a:xfrm>
            <a:off x="2286000" y="1858169"/>
            <a:ext cx="7620000" cy="4286250"/>
          </a:xfrm>
        </p:spPr>
      </p:pic>
    </p:spTree>
    <p:extLst>
      <p:ext uri="{BB962C8B-B14F-4D97-AF65-F5344CB8AC3E}">
        <p14:creationId xmlns:p14="http://schemas.microsoft.com/office/powerpoint/2010/main" val="4125284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267B6A5-7704-445C-BF8D-12DE667CDA16}"/>
              </a:ext>
            </a:extLst>
          </p:cNvPr>
          <p:cNvSpPr/>
          <p:nvPr/>
        </p:nvSpPr>
        <p:spPr>
          <a:xfrm>
            <a:off x="2398427" y="3240941"/>
            <a:ext cx="1930081" cy="1091133"/>
          </a:xfrm>
          <a:prstGeom prst="rect">
            <a:avLst/>
          </a:prstGeom>
          <a:solidFill>
            <a:schemeClr val="accent6">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dirty="0"/>
              <a:t>Production</a:t>
            </a:r>
            <a:br>
              <a:rPr lang="fr-FR" sz="2800" dirty="0"/>
            </a:br>
            <a:r>
              <a:rPr lang="fr-FR" sz="2800" dirty="0"/>
              <a:t>application</a:t>
            </a:r>
          </a:p>
        </p:txBody>
      </p:sp>
      <p:sp>
        <p:nvSpPr>
          <p:cNvPr id="6" name="Rectangle 5">
            <a:extLst>
              <a:ext uri="{FF2B5EF4-FFF2-40B4-BE49-F238E27FC236}">
                <a16:creationId xmlns:a16="http://schemas.microsoft.com/office/drawing/2014/main" id="{89623228-F688-4F9C-AD30-CEAF7639D72A}"/>
              </a:ext>
            </a:extLst>
          </p:cNvPr>
          <p:cNvSpPr/>
          <p:nvPr/>
        </p:nvSpPr>
        <p:spPr>
          <a:xfrm>
            <a:off x="5078796" y="5443566"/>
            <a:ext cx="2274659" cy="994074"/>
          </a:xfrm>
          <a:prstGeom prst="rect">
            <a:avLst/>
          </a:prstGeom>
          <a:solidFill>
            <a:schemeClr val="accent6">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dirty="0"/>
              <a:t>Production IA </a:t>
            </a:r>
          </a:p>
        </p:txBody>
      </p:sp>
      <p:sp>
        <p:nvSpPr>
          <p:cNvPr id="7" name="Rectangle 6">
            <a:extLst>
              <a:ext uri="{FF2B5EF4-FFF2-40B4-BE49-F238E27FC236}">
                <a16:creationId xmlns:a16="http://schemas.microsoft.com/office/drawing/2014/main" id="{93B0A310-E3D0-4F77-84B2-B1C7A98C9D1D}"/>
              </a:ext>
            </a:extLst>
          </p:cNvPr>
          <p:cNvSpPr/>
          <p:nvPr/>
        </p:nvSpPr>
        <p:spPr>
          <a:xfrm>
            <a:off x="5128249" y="1284108"/>
            <a:ext cx="1944015" cy="994074"/>
          </a:xfrm>
          <a:prstGeom prst="rect">
            <a:avLst/>
          </a:prstGeom>
          <a:solidFill>
            <a:schemeClr val="accent6">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dirty="0"/>
              <a:t>Datasets</a:t>
            </a:r>
          </a:p>
        </p:txBody>
      </p:sp>
      <p:cxnSp>
        <p:nvCxnSpPr>
          <p:cNvPr id="12" name="Connecteur droit avec flèche 11">
            <a:extLst>
              <a:ext uri="{FF2B5EF4-FFF2-40B4-BE49-F238E27FC236}">
                <a16:creationId xmlns:a16="http://schemas.microsoft.com/office/drawing/2014/main" id="{F5CC78A6-07AF-4D25-8D01-A2A3FA24C505}"/>
              </a:ext>
            </a:extLst>
          </p:cNvPr>
          <p:cNvCxnSpPr>
            <a:cxnSpLocks/>
            <a:stCxn id="33" idx="2"/>
            <a:endCxn id="6" idx="3"/>
          </p:cNvCxnSpPr>
          <p:nvPr/>
        </p:nvCxnSpPr>
        <p:spPr>
          <a:xfrm rot="5400000">
            <a:off x="7344850" y="4239361"/>
            <a:ext cx="1709848" cy="1692637"/>
          </a:xfrm>
          <a:prstGeom prst="curvedConnector2">
            <a:avLst/>
          </a:prstGeom>
          <a:ln w="38100">
            <a:solidFill>
              <a:schemeClr val="accent6">
                <a:lumMod val="7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17" name="Connecteur droit avec flèche 16">
            <a:extLst>
              <a:ext uri="{FF2B5EF4-FFF2-40B4-BE49-F238E27FC236}">
                <a16:creationId xmlns:a16="http://schemas.microsoft.com/office/drawing/2014/main" id="{6BA448ED-5860-4A52-87D7-664B9FF4296F}"/>
              </a:ext>
            </a:extLst>
          </p:cNvPr>
          <p:cNvCxnSpPr>
            <a:cxnSpLocks/>
            <a:stCxn id="6" idx="1"/>
            <a:endCxn id="5" idx="2"/>
          </p:cNvCxnSpPr>
          <p:nvPr/>
        </p:nvCxnSpPr>
        <p:spPr>
          <a:xfrm rot="10800000">
            <a:off x="3363468" y="4332075"/>
            <a:ext cx="1715328" cy="1608529"/>
          </a:xfrm>
          <a:prstGeom prst="curvedConnector2">
            <a:avLst/>
          </a:prstGeom>
          <a:ln w="38100">
            <a:solidFill>
              <a:schemeClr val="accent6">
                <a:lumMod val="7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27" name="Connecteur droit avec flèche 26">
            <a:extLst>
              <a:ext uri="{FF2B5EF4-FFF2-40B4-BE49-F238E27FC236}">
                <a16:creationId xmlns:a16="http://schemas.microsoft.com/office/drawing/2014/main" id="{18AC9058-9D26-4EB7-BE02-3B43B8AA0251}"/>
              </a:ext>
            </a:extLst>
          </p:cNvPr>
          <p:cNvCxnSpPr>
            <a:cxnSpLocks/>
            <a:stCxn id="5" idx="0"/>
            <a:endCxn id="7" idx="1"/>
          </p:cNvCxnSpPr>
          <p:nvPr/>
        </p:nvCxnSpPr>
        <p:spPr>
          <a:xfrm rot="5400000" flipH="1" flipV="1">
            <a:off x="3515960" y="1628653"/>
            <a:ext cx="1459796" cy="1764781"/>
          </a:xfrm>
          <a:prstGeom prst="curvedConnector2">
            <a:avLst/>
          </a:prstGeom>
          <a:ln w="38100">
            <a:solidFill>
              <a:schemeClr val="accent6">
                <a:lumMod val="7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B201E215-64F1-44CB-B0EC-6420A112FA64}"/>
              </a:ext>
            </a:extLst>
          </p:cNvPr>
          <p:cNvSpPr/>
          <p:nvPr/>
        </p:nvSpPr>
        <p:spPr>
          <a:xfrm>
            <a:off x="8030390" y="3342259"/>
            <a:ext cx="2031403" cy="888496"/>
          </a:xfrm>
          <a:prstGeom prst="rect">
            <a:avLst/>
          </a:prstGeom>
          <a:solidFill>
            <a:schemeClr val="accent6">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dirty="0"/>
              <a:t>Train IA</a:t>
            </a:r>
          </a:p>
        </p:txBody>
      </p:sp>
      <p:sp>
        <p:nvSpPr>
          <p:cNvPr id="32" name="ZoneTexte 31">
            <a:extLst>
              <a:ext uri="{FF2B5EF4-FFF2-40B4-BE49-F238E27FC236}">
                <a16:creationId xmlns:a16="http://schemas.microsoft.com/office/drawing/2014/main" id="{C01965CB-ABB2-4635-8C8D-C7B4F6C2F9FD}"/>
              </a:ext>
            </a:extLst>
          </p:cNvPr>
          <p:cNvSpPr txBox="1"/>
          <p:nvPr/>
        </p:nvSpPr>
        <p:spPr>
          <a:xfrm>
            <a:off x="2542808" y="5346794"/>
            <a:ext cx="1212792" cy="369332"/>
          </a:xfrm>
          <a:prstGeom prst="rect">
            <a:avLst/>
          </a:prstGeom>
          <a:noFill/>
        </p:spPr>
        <p:txBody>
          <a:bodyPr wrap="square" rtlCol="0">
            <a:spAutoFit/>
          </a:bodyPr>
          <a:lstStyle/>
          <a:p>
            <a:pPr algn="ctr"/>
            <a:r>
              <a:rPr lang="fr-FR" b="1" dirty="0">
                <a:solidFill>
                  <a:schemeClr val="bg1">
                    <a:lumMod val="50000"/>
                  </a:schemeClr>
                </a:solidFill>
              </a:rPr>
              <a:t>API call</a:t>
            </a:r>
          </a:p>
        </p:txBody>
      </p:sp>
      <p:sp>
        <p:nvSpPr>
          <p:cNvPr id="86" name="ZoneTexte 85">
            <a:extLst>
              <a:ext uri="{FF2B5EF4-FFF2-40B4-BE49-F238E27FC236}">
                <a16:creationId xmlns:a16="http://schemas.microsoft.com/office/drawing/2014/main" id="{5EE7C906-812A-4D40-B314-7CDAE6DFCCB8}"/>
              </a:ext>
            </a:extLst>
          </p:cNvPr>
          <p:cNvSpPr txBox="1"/>
          <p:nvPr/>
        </p:nvSpPr>
        <p:spPr>
          <a:xfrm>
            <a:off x="8688455" y="1976133"/>
            <a:ext cx="1212792" cy="369332"/>
          </a:xfrm>
          <a:prstGeom prst="rect">
            <a:avLst/>
          </a:prstGeom>
          <a:noFill/>
        </p:spPr>
        <p:txBody>
          <a:bodyPr wrap="square" rtlCol="0">
            <a:spAutoFit/>
          </a:bodyPr>
          <a:lstStyle/>
          <a:p>
            <a:pPr algn="ctr"/>
            <a:r>
              <a:rPr lang="fr-FR" b="1" dirty="0" err="1">
                <a:solidFill>
                  <a:schemeClr val="bg1">
                    <a:lumMod val="50000"/>
                  </a:schemeClr>
                </a:solidFill>
              </a:rPr>
              <a:t>Retrieve</a:t>
            </a:r>
            <a:endParaRPr lang="fr-FR" b="1" dirty="0">
              <a:solidFill>
                <a:schemeClr val="bg1">
                  <a:lumMod val="50000"/>
                </a:schemeClr>
              </a:solidFill>
            </a:endParaRPr>
          </a:p>
        </p:txBody>
      </p:sp>
      <p:sp>
        <p:nvSpPr>
          <p:cNvPr id="89" name="ZoneTexte 88">
            <a:extLst>
              <a:ext uri="{FF2B5EF4-FFF2-40B4-BE49-F238E27FC236}">
                <a16:creationId xmlns:a16="http://schemas.microsoft.com/office/drawing/2014/main" id="{4C47C9E3-9DE3-4F06-9ECD-60746D99B3CC}"/>
              </a:ext>
            </a:extLst>
          </p:cNvPr>
          <p:cNvSpPr txBox="1"/>
          <p:nvPr/>
        </p:nvSpPr>
        <p:spPr>
          <a:xfrm>
            <a:off x="1908899" y="1652968"/>
            <a:ext cx="2207603" cy="646331"/>
          </a:xfrm>
          <a:prstGeom prst="rect">
            <a:avLst/>
          </a:prstGeom>
          <a:noFill/>
        </p:spPr>
        <p:txBody>
          <a:bodyPr wrap="square" rtlCol="0">
            <a:spAutoFit/>
          </a:bodyPr>
          <a:lstStyle/>
          <a:p>
            <a:pPr algn="ctr"/>
            <a:r>
              <a:rPr lang="fr-FR" b="1" dirty="0">
                <a:solidFill>
                  <a:schemeClr val="bg1">
                    <a:lumMod val="50000"/>
                  </a:schemeClr>
                </a:solidFill>
              </a:rPr>
              <a:t>Feedbacks</a:t>
            </a:r>
          </a:p>
          <a:p>
            <a:pPr algn="ctr"/>
            <a:r>
              <a:rPr lang="fr-FR" b="1" dirty="0">
                <a:solidFill>
                  <a:schemeClr val="bg1">
                    <a:lumMod val="50000"/>
                  </a:schemeClr>
                </a:solidFill>
              </a:rPr>
              <a:t>File + annotations</a:t>
            </a:r>
          </a:p>
        </p:txBody>
      </p:sp>
      <p:cxnSp>
        <p:nvCxnSpPr>
          <p:cNvPr id="29" name="Connecteur droit avec flèche 26">
            <a:extLst>
              <a:ext uri="{FF2B5EF4-FFF2-40B4-BE49-F238E27FC236}">
                <a16:creationId xmlns:a16="http://schemas.microsoft.com/office/drawing/2014/main" id="{08D2FE8D-BB0E-4BE4-BC04-12317E90831C}"/>
              </a:ext>
            </a:extLst>
          </p:cNvPr>
          <p:cNvCxnSpPr>
            <a:cxnSpLocks/>
            <a:stCxn id="7" idx="3"/>
            <a:endCxn id="33" idx="0"/>
          </p:cNvCxnSpPr>
          <p:nvPr/>
        </p:nvCxnSpPr>
        <p:spPr>
          <a:xfrm>
            <a:off x="7072264" y="1781145"/>
            <a:ext cx="1973828" cy="1561114"/>
          </a:xfrm>
          <a:prstGeom prst="curvedConnector2">
            <a:avLst/>
          </a:prstGeom>
          <a:ln w="38100">
            <a:solidFill>
              <a:schemeClr val="accent6">
                <a:lumMod val="7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24" name="ZoneTexte 23">
            <a:extLst>
              <a:ext uri="{FF2B5EF4-FFF2-40B4-BE49-F238E27FC236}">
                <a16:creationId xmlns:a16="http://schemas.microsoft.com/office/drawing/2014/main" id="{4BCCE838-0F8F-4656-A564-B378E8793E04}"/>
              </a:ext>
            </a:extLst>
          </p:cNvPr>
          <p:cNvSpPr txBox="1"/>
          <p:nvPr/>
        </p:nvSpPr>
        <p:spPr>
          <a:xfrm>
            <a:off x="8567722" y="5595966"/>
            <a:ext cx="1212792" cy="369332"/>
          </a:xfrm>
          <a:prstGeom prst="rect">
            <a:avLst/>
          </a:prstGeom>
          <a:noFill/>
        </p:spPr>
        <p:txBody>
          <a:bodyPr wrap="square" rtlCol="0">
            <a:spAutoFit/>
          </a:bodyPr>
          <a:lstStyle/>
          <a:p>
            <a:pPr algn="ctr"/>
            <a:r>
              <a:rPr lang="fr-FR" b="1" dirty="0">
                <a:solidFill>
                  <a:schemeClr val="bg1">
                    <a:lumMod val="50000"/>
                  </a:schemeClr>
                </a:solidFill>
              </a:rPr>
              <a:t>Deploy</a:t>
            </a:r>
          </a:p>
        </p:txBody>
      </p:sp>
    </p:spTree>
    <p:extLst>
      <p:ext uri="{BB962C8B-B14F-4D97-AF65-F5344CB8AC3E}">
        <p14:creationId xmlns:p14="http://schemas.microsoft.com/office/powerpoint/2010/main" val="17658482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D435F7F9-5B47-4A0E-B7F5-0882275D6C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5809" y="1604865"/>
            <a:ext cx="10542325" cy="3490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48327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5F9754F-4EC6-4E4A-B38F-1DEF94C52888}"/>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898AE888-B585-4A2D-90E5-B7A5C861509E}"/>
              </a:ext>
            </a:extLst>
          </p:cNvPr>
          <p:cNvSpPr>
            <a:spLocks noGrp="1"/>
          </p:cNvSpPr>
          <p:nvPr>
            <p:ph idx="1"/>
          </p:nvPr>
        </p:nvSpPr>
        <p:spPr/>
        <p:txBody>
          <a:bodyPr>
            <a:normAutofit/>
          </a:bodyPr>
          <a:lstStyle/>
          <a:p>
            <a:pPr marL="514350" indent="-514350">
              <a:buFont typeface="+mj-lt"/>
              <a:buAutoNum type="arabicParenR"/>
            </a:pPr>
            <a:r>
              <a:rPr lang="fr-FR" sz="4000" dirty="0">
                <a:solidFill>
                  <a:schemeClr val="bg1">
                    <a:lumMod val="75000"/>
                  </a:schemeClr>
                </a:solidFill>
              </a:rPr>
              <a:t> Introduction à l’IA et au </a:t>
            </a:r>
            <a:r>
              <a:rPr lang="fr-FR" sz="4000" dirty="0" err="1">
                <a:solidFill>
                  <a:schemeClr val="bg1">
                    <a:lumMod val="75000"/>
                  </a:schemeClr>
                </a:solidFill>
              </a:rPr>
              <a:t>Deep</a:t>
            </a:r>
            <a:r>
              <a:rPr lang="fr-FR" sz="4000" dirty="0">
                <a:solidFill>
                  <a:schemeClr val="bg1">
                    <a:lumMod val="75000"/>
                  </a:schemeClr>
                </a:solidFill>
              </a:rPr>
              <a:t> Learning</a:t>
            </a:r>
          </a:p>
          <a:p>
            <a:pPr marL="514350" indent="-514350">
              <a:buFont typeface="+mj-lt"/>
              <a:buAutoNum type="arabicParenR"/>
            </a:pPr>
            <a:r>
              <a:rPr lang="fr-FR" sz="4000" dirty="0">
                <a:solidFill>
                  <a:schemeClr val="bg1">
                    <a:lumMod val="75000"/>
                  </a:schemeClr>
                </a:solidFill>
              </a:rPr>
              <a:t> </a:t>
            </a:r>
            <a:r>
              <a:rPr lang="fr-FR" sz="4000" dirty="0"/>
              <a:t>Qu’attend ton d’un projet en production ?</a:t>
            </a:r>
          </a:p>
          <a:p>
            <a:pPr marL="514350" indent="-514350">
              <a:buFont typeface="+mj-lt"/>
              <a:buAutoNum type="arabicParenR"/>
            </a:pPr>
            <a:r>
              <a:rPr lang="fr-FR" sz="4000" dirty="0">
                <a:solidFill>
                  <a:schemeClr val="bg1">
                    <a:lumMod val="75000"/>
                  </a:schemeClr>
                </a:solidFill>
              </a:rPr>
              <a:t> Recettes pour faire échouer le projet ?</a:t>
            </a:r>
          </a:p>
          <a:p>
            <a:pPr marL="514350" indent="-514350">
              <a:buFont typeface="+mj-lt"/>
              <a:buAutoNum type="arabicParenR"/>
            </a:pPr>
            <a:r>
              <a:rPr lang="fr-FR" sz="4000" dirty="0">
                <a:solidFill>
                  <a:schemeClr val="bg1">
                    <a:lumMod val="75000"/>
                  </a:schemeClr>
                </a:solidFill>
              </a:rPr>
              <a:t> Quel est le chemin pour mettre toutes les chances de succès de son côté ?</a:t>
            </a:r>
          </a:p>
          <a:p>
            <a:pPr marL="514350" indent="-514350">
              <a:buFont typeface="+mj-lt"/>
              <a:buAutoNum type="arabicParenR"/>
            </a:pPr>
            <a:endParaRPr lang="fr-FR" sz="4000" dirty="0"/>
          </a:p>
        </p:txBody>
      </p:sp>
    </p:spTree>
    <p:extLst>
      <p:ext uri="{BB962C8B-B14F-4D97-AF65-F5344CB8AC3E}">
        <p14:creationId xmlns:p14="http://schemas.microsoft.com/office/powerpoint/2010/main" val="6232797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0" name="Picture 5">
            <a:extLst>
              <a:ext uri="{FF2B5EF4-FFF2-40B4-BE49-F238E27FC236}">
                <a16:creationId xmlns:a16="http://schemas.microsoft.com/office/drawing/2014/main" id="{465360AC-01AD-4126-9807-0968EDCF6B1E}"/>
              </a:ext>
            </a:extLst>
          </p:cNvPr>
          <p:cNvPicPr>
            <a:picLocks noChangeAspect="1"/>
          </p:cNvPicPr>
          <p:nvPr/>
        </p:nvPicPr>
        <p:blipFill>
          <a:blip r:embed="rId3"/>
          <a:stretch>
            <a:fillRect/>
          </a:stretch>
        </p:blipFill>
        <p:spPr>
          <a:xfrm>
            <a:off x="7558339" y="931094"/>
            <a:ext cx="1380564" cy="1236152"/>
          </a:xfrm>
          <a:prstGeom prst="rect">
            <a:avLst/>
          </a:prstGeom>
        </p:spPr>
      </p:pic>
      <p:pic>
        <p:nvPicPr>
          <p:cNvPr id="5" name="Picture 5">
            <a:extLst>
              <a:ext uri="{FF2B5EF4-FFF2-40B4-BE49-F238E27FC236}">
                <a16:creationId xmlns:a16="http://schemas.microsoft.com/office/drawing/2014/main" id="{B328AB8B-7A2B-4D5C-8158-8AD90E161278}"/>
              </a:ext>
            </a:extLst>
          </p:cNvPr>
          <p:cNvPicPr>
            <a:picLocks noChangeAspect="1"/>
          </p:cNvPicPr>
          <p:nvPr/>
        </p:nvPicPr>
        <p:blipFill>
          <a:blip r:embed="rId4"/>
          <a:stretch>
            <a:fillRect/>
          </a:stretch>
        </p:blipFill>
        <p:spPr>
          <a:xfrm>
            <a:off x="3947176" y="3834017"/>
            <a:ext cx="1390650" cy="199352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Picture 8">
            <a:extLst>
              <a:ext uri="{FF2B5EF4-FFF2-40B4-BE49-F238E27FC236}">
                <a16:creationId xmlns:a16="http://schemas.microsoft.com/office/drawing/2014/main" id="{9AB43DC7-70B0-428C-BA00-0747535379E2}"/>
              </a:ext>
            </a:extLst>
          </p:cNvPr>
          <p:cNvPicPr>
            <a:picLocks noGrp="1" noChangeAspect="1"/>
          </p:cNvPicPr>
          <p:nvPr>
            <p:ph idx="1"/>
          </p:nvPr>
        </p:nvPicPr>
        <p:blipFill>
          <a:blip r:embed="rId5"/>
          <a:stretch>
            <a:fillRect/>
          </a:stretch>
        </p:blipFill>
        <p:spPr>
          <a:xfrm>
            <a:off x="1660951" y="3329407"/>
            <a:ext cx="1991818" cy="280941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 name="Picture 10">
            <a:extLst>
              <a:ext uri="{FF2B5EF4-FFF2-40B4-BE49-F238E27FC236}">
                <a16:creationId xmlns:a16="http://schemas.microsoft.com/office/drawing/2014/main" id="{F13A39A2-87DB-4AC7-8225-36F52451E4BB}"/>
              </a:ext>
            </a:extLst>
          </p:cNvPr>
          <p:cNvPicPr>
            <a:picLocks noChangeAspect="1"/>
          </p:cNvPicPr>
          <p:nvPr/>
        </p:nvPicPr>
        <p:blipFill>
          <a:blip r:embed="rId6"/>
          <a:stretch>
            <a:fillRect/>
          </a:stretch>
        </p:blipFill>
        <p:spPr>
          <a:xfrm>
            <a:off x="5840956" y="4344487"/>
            <a:ext cx="1371600" cy="96003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 name="Picture 11">
            <a:extLst>
              <a:ext uri="{FF2B5EF4-FFF2-40B4-BE49-F238E27FC236}">
                <a16:creationId xmlns:a16="http://schemas.microsoft.com/office/drawing/2014/main" id="{690BA006-DE1C-42B7-85C0-57D102417DC8}"/>
              </a:ext>
            </a:extLst>
          </p:cNvPr>
          <p:cNvPicPr>
            <a:picLocks noChangeAspect="1"/>
          </p:cNvPicPr>
          <p:nvPr/>
        </p:nvPicPr>
        <p:blipFill>
          <a:blip r:embed="rId7"/>
          <a:stretch>
            <a:fillRect/>
          </a:stretch>
        </p:blipFill>
        <p:spPr>
          <a:xfrm>
            <a:off x="9627418" y="3908042"/>
            <a:ext cx="657225" cy="152400"/>
          </a:xfrm>
          <a:prstGeom prst="rect">
            <a:avLst/>
          </a:prstGeom>
        </p:spPr>
      </p:pic>
      <p:pic>
        <p:nvPicPr>
          <p:cNvPr id="12" name="Picture 12">
            <a:extLst>
              <a:ext uri="{FF2B5EF4-FFF2-40B4-BE49-F238E27FC236}">
                <a16:creationId xmlns:a16="http://schemas.microsoft.com/office/drawing/2014/main" id="{DD92FC87-14B0-4A72-90A2-BBBACE35B5F4}"/>
              </a:ext>
            </a:extLst>
          </p:cNvPr>
          <p:cNvPicPr>
            <a:picLocks noChangeAspect="1"/>
          </p:cNvPicPr>
          <p:nvPr/>
        </p:nvPicPr>
        <p:blipFill>
          <a:blip r:embed="rId8"/>
          <a:stretch>
            <a:fillRect/>
          </a:stretch>
        </p:blipFill>
        <p:spPr>
          <a:xfrm>
            <a:off x="9239824" y="3604534"/>
            <a:ext cx="1257300" cy="219075"/>
          </a:xfrm>
          <a:prstGeom prst="rect">
            <a:avLst/>
          </a:prstGeom>
        </p:spPr>
      </p:pic>
      <p:pic>
        <p:nvPicPr>
          <p:cNvPr id="13" name="Picture 13">
            <a:extLst>
              <a:ext uri="{FF2B5EF4-FFF2-40B4-BE49-F238E27FC236}">
                <a16:creationId xmlns:a16="http://schemas.microsoft.com/office/drawing/2014/main" id="{7CFF2178-E857-4C9F-A21A-459F36900606}"/>
              </a:ext>
            </a:extLst>
          </p:cNvPr>
          <p:cNvPicPr>
            <a:picLocks noChangeAspect="1"/>
          </p:cNvPicPr>
          <p:nvPr/>
        </p:nvPicPr>
        <p:blipFill>
          <a:blip r:embed="rId9"/>
          <a:stretch>
            <a:fillRect/>
          </a:stretch>
        </p:blipFill>
        <p:spPr>
          <a:xfrm>
            <a:off x="9607998" y="4198519"/>
            <a:ext cx="733425" cy="133350"/>
          </a:xfrm>
          <a:prstGeom prst="rect">
            <a:avLst/>
          </a:prstGeom>
        </p:spPr>
      </p:pic>
      <p:pic>
        <p:nvPicPr>
          <p:cNvPr id="14" name="Picture 14">
            <a:extLst>
              <a:ext uri="{FF2B5EF4-FFF2-40B4-BE49-F238E27FC236}">
                <a16:creationId xmlns:a16="http://schemas.microsoft.com/office/drawing/2014/main" id="{9FA4FA91-E05B-423B-9BC1-AC48BE9E2F0D}"/>
              </a:ext>
            </a:extLst>
          </p:cNvPr>
          <p:cNvPicPr>
            <a:picLocks noChangeAspect="1"/>
          </p:cNvPicPr>
          <p:nvPr/>
        </p:nvPicPr>
        <p:blipFill>
          <a:blip r:embed="rId10"/>
          <a:stretch>
            <a:fillRect/>
          </a:stretch>
        </p:blipFill>
        <p:spPr>
          <a:xfrm>
            <a:off x="9319052" y="4758281"/>
            <a:ext cx="1133475" cy="171450"/>
          </a:xfrm>
          <a:prstGeom prst="rect">
            <a:avLst/>
          </a:prstGeom>
        </p:spPr>
      </p:pic>
      <p:pic>
        <p:nvPicPr>
          <p:cNvPr id="15" name="Picture 15">
            <a:extLst>
              <a:ext uri="{FF2B5EF4-FFF2-40B4-BE49-F238E27FC236}">
                <a16:creationId xmlns:a16="http://schemas.microsoft.com/office/drawing/2014/main" id="{F1DDBC97-68FB-4F28-8281-C41D2FAD144B}"/>
              </a:ext>
            </a:extLst>
          </p:cNvPr>
          <p:cNvPicPr>
            <a:picLocks noChangeAspect="1"/>
          </p:cNvPicPr>
          <p:nvPr/>
        </p:nvPicPr>
        <p:blipFill>
          <a:blip r:embed="rId9"/>
          <a:stretch>
            <a:fillRect/>
          </a:stretch>
        </p:blipFill>
        <p:spPr>
          <a:xfrm>
            <a:off x="9675466" y="5316826"/>
            <a:ext cx="733425" cy="133350"/>
          </a:xfrm>
          <a:prstGeom prst="rect">
            <a:avLst/>
          </a:prstGeom>
        </p:spPr>
      </p:pic>
      <p:pic>
        <p:nvPicPr>
          <p:cNvPr id="16" name="Picture 16">
            <a:extLst>
              <a:ext uri="{FF2B5EF4-FFF2-40B4-BE49-F238E27FC236}">
                <a16:creationId xmlns:a16="http://schemas.microsoft.com/office/drawing/2014/main" id="{23B4C267-D41C-41D4-A5B3-CF3A24223DD0}"/>
              </a:ext>
            </a:extLst>
          </p:cNvPr>
          <p:cNvPicPr>
            <a:picLocks noChangeAspect="1"/>
          </p:cNvPicPr>
          <p:nvPr/>
        </p:nvPicPr>
        <p:blipFill>
          <a:blip r:embed="rId11"/>
          <a:stretch>
            <a:fillRect/>
          </a:stretch>
        </p:blipFill>
        <p:spPr>
          <a:xfrm>
            <a:off x="9009912" y="4429083"/>
            <a:ext cx="1470212" cy="139400"/>
          </a:xfrm>
          <a:prstGeom prst="rect">
            <a:avLst/>
          </a:prstGeom>
        </p:spPr>
      </p:pic>
      <p:pic>
        <p:nvPicPr>
          <p:cNvPr id="17" name="Picture 17">
            <a:extLst>
              <a:ext uri="{FF2B5EF4-FFF2-40B4-BE49-F238E27FC236}">
                <a16:creationId xmlns:a16="http://schemas.microsoft.com/office/drawing/2014/main" id="{582AB288-481E-4E31-854E-3AC0FFC7EE05}"/>
              </a:ext>
            </a:extLst>
          </p:cNvPr>
          <p:cNvPicPr>
            <a:picLocks noChangeAspect="1"/>
          </p:cNvPicPr>
          <p:nvPr/>
        </p:nvPicPr>
        <p:blipFill>
          <a:blip r:embed="rId12"/>
          <a:stretch>
            <a:fillRect/>
          </a:stretch>
        </p:blipFill>
        <p:spPr>
          <a:xfrm>
            <a:off x="9484502" y="5508679"/>
            <a:ext cx="771525" cy="171450"/>
          </a:xfrm>
          <a:prstGeom prst="rect">
            <a:avLst/>
          </a:prstGeom>
        </p:spPr>
      </p:pic>
      <p:pic>
        <p:nvPicPr>
          <p:cNvPr id="18" name="Picture 18">
            <a:extLst>
              <a:ext uri="{FF2B5EF4-FFF2-40B4-BE49-F238E27FC236}">
                <a16:creationId xmlns:a16="http://schemas.microsoft.com/office/drawing/2014/main" id="{F35D1665-6E32-48B1-A3DC-FD4734F4FE87}"/>
              </a:ext>
            </a:extLst>
          </p:cNvPr>
          <p:cNvPicPr>
            <a:picLocks noChangeAspect="1"/>
          </p:cNvPicPr>
          <p:nvPr/>
        </p:nvPicPr>
        <p:blipFill>
          <a:blip r:embed="rId13"/>
          <a:stretch>
            <a:fillRect/>
          </a:stretch>
        </p:blipFill>
        <p:spPr>
          <a:xfrm>
            <a:off x="9580626" y="5081564"/>
            <a:ext cx="561975" cy="142875"/>
          </a:xfrm>
          <a:prstGeom prst="rect">
            <a:avLst/>
          </a:prstGeom>
        </p:spPr>
      </p:pic>
      <p:pic>
        <p:nvPicPr>
          <p:cNvPr id="19" name="Picture 19">
            <a:extLst>
              <a:ext uri="{FF2B5EF4-FFF2-40B4-BE49-F238E27FC236}">
                <a16:creationId xmlns:a16="http://schemas.microsoft.com/office/drawing/2014/main" id="{BD982142-5825-419C-9187-81199C978EE9}"/>
              </a:ext>
            </a:extLst>
          </p:cNvPr>
          <p:cNvPicPr>
            <a:picLocks noChangeAspect="1"/>
          </p:cNvPicPr>
          <p:nvPr/>
        </p:nvPicPr>
        <p:blipFill>
          <a:blip r:embed="rId14"/>
          <a:stretch>
            <a:fillRect/>
          </a:stretch>
        </p:blipFill>
        <p:spPr>
          <a:xfrm>
            <a:off x="9399570" y="5841522"/>
            <a:ext cx="733425" cy="133350"/>
          </a:xfrm>
          <a:prstGeom prst="rect">
            <a:avLst/>
          </a:prstGeom>
        </p:spPr>
      </p:pic>
      <p:sp>
        <p:nvSpPr>
          <p:cNvPr id="22" name="TextBox 21">
            <a:extLst>
              <a:ext uri="{FF2B5EF4-FFF2-40B4-BE49-F238E27FC236}">
                <a16:creationId xmlns:a16="http://schemas.microsoft.com/office/drawing/2014/main" id="{D96E1BA4-B779-4AC2-93CD-1B21B8B225E2}"/>
              </a:ext>
            </a:extLst>
          </p:cNvPr>
          <p:cNvSpPr txBox="1"/>
          <p:nvPr/>
        </p:nvSpPr>
        <p:spPr>
          <a:xfrm>
            <a:off x="2596403" y="1084012"/>
            <a:ext cx="128587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a:t>Page</a:t>
            </a:r>
          </a:p>
        </p:txBody>
      </p:sp>
      <p:sp>
        <p:nvSpPr>
          <p:cNvPr id="30" name="Arrow: Right 29">
            <a:extLst>
              <a:ext uri="{FF2B5EF4-FFF2-40B4-BE49-F238E27FC236}">
                <a16:creationId xmlns:a16="http://schemas.microsoft.com/office/drawing/2014/main" id="{AD32CA55-0C1A-4E5F-9DE3-D0EFD361ED0E}"/>
              </a:ext>
            </a:extLst>
          </p:cNvPr>
          <p:cNvSpPr/>
          <p:nvPr/>
        </p:nvSpPr>
        <p:spPr>
          <a:xfrm>
            <a:off x="3538190" y="4592864"/>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a:extLst>
              <a:ext uri="{FF2B5EF4-FFF2-40B4-BE49-F238E27FC236}">
                <a16:creationId xmlns:a16="http://schemas.microsoft.com/office/drawing/2014/main" id="{AB59467D-2888-4F40-8EBD-E6F627A6D188}"/>
              </a:ext>
            </a:extLst>
          </p:cNvPr>
          <p:cNvPicPr>
            <a:picLocks noChangeAspect="1"/>
          </p:cNvPicPr>
          <p:nvPr/>
        </p:nvPicPr>
        <p:blipFill>
          <a:blip r:embed="rId15"/>
          <a:stretch>
            <a:fillRect/>
          </a:stretch>
        </p:blipFill>
        <p:spPr>
          <a:xfrm>
            <a:off x="1667436" y="130197"/>
            <a:ext cx="1990165" cy="283099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 name="Picture 3">
            <a:extLst>
              <a:ext uri="{FF2B5EF4-FFF2-40B4-BE49-F238E27FC236}">
                <a16:creationId xmlns:a16="http://schemas.microsoft.com/office/drawing/2014/main" id="{31905D87-28F4-409A-9EB9-34C6497CC511}"/>
              </a:ext>
            </a:extLst>
          </p:cNvPr>
          <p:cNvPicPr>
            <a:picLocks noChangeAspect="1"/>
          </p:cNvPicPr>
          <p:nvPr/>
        </p:nvPicPr>
        <p:blipFill>
          <a:blip r:embed="rId16"/>
          <a:stretch>
            <a:fillRect/>
          </a:stretch>
        </p:blipFill>
        <p:spPr>
          <a:xfrm>
            <a:off x="3899646" y="864868"/>
            <a:ext cx="1488143" cy="133476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 name="Picture 5">
            <a:extLst>
              <a:ext uri="{FF2B5EF4-FFF2-40B4-BE49-F238E27FC236}">
                <a16:creationId xmlns:a16="http://schemas.microsoft.com/office/drawing/2014/main" id="{9A6FEF67-DC71-4064-98E7-9F487A54FFEC}"/>
              </a:ext>
            </a:extLst>
          </p:cNvPr>
          <p:cNvPicPr>
            <a:picLocks noChangeAspect="1"/>
          </p:cNvPicPr>
          <p:nvPr/>
        </p:nvPicPr>
        <p:blipFill>
          <a:blip r:embed="rId3"/>
          <a:stretch>
            <a:fillRect/>
          </a:stretch>
        </p:blipFill>
        <p:spPr>
          <a:xfrm>
            <a:off x="5893572" y="927601"/>
            <a:ext cx="1380564" cy="1236152"/>
          </a:xfrm>
          <a:prstGeom prst="rect">
            <a:avLst/>
          </a:prstGeom>
        </p:spPr>
      </p:pic>
      <p:pic>
        <p:nvPicPr>
          <p:cNvPr id="7" name="Picture 19">
            <a:extLst>
              <a:ext uri="{FF2B5EF4-FFF2-40B4-BE49-F238E27FC236}">
                <a16:creationId xmlns:a16="http://schemas.microsoft.com/office/drawing/2014/main" id="{3B7F4F27-32F8-431F-A2DA-BBED9E845997}"/>
              </a:ext>
            </a:extLst>
          </p:cNvPr>
          <p:cNvPicPr>
            <a:picLocks noChangeAspect="1"/>
          </p:cNvPicPr>
          <p:nvPr/>
        </p:nvPicPr>
        <p:blipFill>
          <a:blip r:embed="rId17"/>
          <a:stretch>
            <a:fillRect/>
          </a:stretch>
        </p:blipFill>
        <p:spPr>
          <a:xfrm>
            <a:off x="-1" y="2330105"/>
            <a:ext cx="1550895" cy="1577789"/>
          </a:xfrm>
          <a:prstGeom prst="rect">
            <a:avLst/>
          </a:prstGeom>
        </p:spPr>
      </p:pic>
      <p:sp>
        <p:nvSpPr>
          <p:cNvPr id="28" name="Arrow: Right 27">
            <a:extLst>
              <a:ext uri="{FF2B5EF4-FFF2-40B4-BE49-F238E27FC236}">
                <a16:creationId xmlns:a16="http://schemas.microsoft.com/office/drawing/2014/main" id="{AB8EB02C-5162-41C2-B59A-F978CEA9B4D7}"/>
              </a:ext>
            </a:extLst>
          </p:cNvPr>
          <p:cNvSpPr/>
          <p:nvPr/>
        </p:nvSpPr>
        <p:spPr>
          <a:xfrm rot="-2520000">
            <a:off x="1409072" y="2297900"/>
            <a:ext cx="590550" cy="485775"/>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Arrow: Right 33">
            <a:extLst>
              <a:ext uri="{FF2B5EF4-FFF2-40B4-BE49-F238E27FC236}">
                <a16:creationId xmlns:a16="http://schemas.microsoft.com/office/drawing/2014/main" id="{B78367CC-6610-4715-A0AD-0B693C3F79DD}"/>
              </a:ext>
            </a:extLst>
          </p:cNvPr>
          <p:cNvSpPr/>
          <p:nvPr/>
        </p:nvSpPr>
        <p:spPr>
          <a:xfrm rot="2400000">
            <a:off x="1368730" y="3284017"/>
            <a:ext cx="590550" cy="485775"/>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3B10E86D-B938-41E0-9E7E-449296B6A70C}"/>
              </a:ext>
            </a:extLst>
          </p:cNvPr>
          <p:cNvSpPr txBox="1"/>
          <p:nvPr/>
        </p:nvSpPr>
        <p:spPr>
          <a:xfrm rot="-2580000">
            <a:off x="1350308" y="2348036"/>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Split</a:t>
            </a:r>
          </a:p>
        </p:txBody>
      </p:sp>
      <p:sp>
        <p:nvSpPr>
          <p:cNvPr id="31" name="Arrow: Right 30">
            <a:extLst>
              <a:ext uri="{FF2B5EF4-FFF2-40B4-BE49-F238E27FC236}">
                <a16:creationId xmlns:a16="http://schemas.microsoft.com/office/drawing/2014/main" id="{91E47E77-3002-4339-AA9A-29438925A970}"/>
              </a:ext>
            </a:extLst>
          </p:cNvPr>
          <p:cNvSpPr/>
          <p:nvPr/>
        </p:nvSpPr>
        <p:spPr>
          <a:xfrm>
            <a:off x="3482160" y="1257993"/>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Arrow: Right 37">
            <a:extLst>
              <a:ext uri="{FF2B5EF4-FFF2-40B4-BE49-F238E27FC236}">
                <a16:creationId xmlns:a16="http://schemas.microsoft.com/office/drawing/2014/main" id="{9A403B89-ACE4-4A98-957D-8FE8674F6756}"/>
              </a:ext>
            </a:extLst>
          </p:cNvPr>
          <p:cNvSpPr/>
          <p:nvPr/>
        </p:nvSpPr>
        <p:spPr>
          <a:xfrm>
            <a:off x="7098696" y="1257975"/>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Arrow: Right 38">
            <a:extLst>
              <a:ext uri="{FF2B5EF4-FFF2-40B4-BE49-F238E27FC236}">
                <a16:creationId xmlns:a16="http://schemas.microsoft.com/office/drawing/2014/main" id="{41929FE0-16E2-431E-956F-915539F08956}"/>
              </a:ext>
            </a:extLst>
          </p:cNvPr>
          <p:cNvSpPr/>
          <p:nvPr/>
        </p:nvSpPr>
        <p:spPr>
          <a:xfrm>
            <a:off x="5113735" y="4592864"/>
            <a:ext cx="830983" cy="458881"/>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Arrow: Right 35">
            <a:extLst>
              <a:ext uri="{FF2B5EF4-FFF2-40B4-BE49-F238E27FC236}">
                <a16:creationId xmlns:a16="http://schemas.microsoft.com/office/drawing/2014/main" id="{E63DA772-256B-4783-AFB8-CFE4ACBAC73E}"/>
              </a:ext>
            </a:extLst>
          </p:cNvPr>
          <p:cNvSpPr/>
          <p:nvPr/>
        </p:nvSpPr>
        <p:spPr>
          <a:xfrm>
            <a:off x="5140630" y="1240064"/>
            <a:ext cx="830983" cy="503704"/>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D12018DA-D091-4CA4-BABF-69DFB0B65C21}"/>
              </a:ext>
            </a:extLst>
          </p:cNvPr>
          <p:cNvSpPr txBox="1"/>
          <p:nvPr/>
        </p:nvSpPr>
        <p:spPr>
          <a:xfrm>
            <a:off x="3510802" y="4714718"/>
            <a:ext cx="149542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bg1"/>
                </a:solidFill>
              </a:rPr>
              <a:t>Zoning </a:t>
            </a:r>
          </a:p>
        </p:txBody>
      </p:sp>
      <p:sp>
        <p:nvSpPr>
          <p:cNvPr id="21" name="TextBox 20">
            <a:extLst>
              <a:ext uri="{FF2B5EF4-FFF2-40B4-BE49-F238E27FC236}">
                <a16:creationId xmlns:a16="http://schemas.microsoft.com/office/drawing/2014/main" id="{F7A06601-74EE-41DC-9D38-1159B314C50C}"/>
              </a:ext>
            </a:extLst>
          </p:cNvPr>
          <p:cNvSpPr txBox="1"/>
          <p:nvPr/>
        </p:nvSpPr>
        <p:spPr>
          <a:xfrm>
            <a:off x="3448049" y="1379848"/>
            <a:ext cx="149542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bg1"/>
                </a:solidFill>
              </a:rPr>
              <a:t>Zoning </a:t>
            </a:r>
          </a:p>
        </p:txBody>
      </p:sp>
      <p:sp>
        <p:nvSpPr>
          <p:cNvPr id="43" name="TextBox 42">
            <a:extLst>
              <a:ext uri="{FF2B5EF4-FFF2-40B4-BE49-F238E27FC236}">
                <a16:creationId xmlns:a16="http://schemas.microsoft.com/office/drawing/2014/main" id="{3045D61F-BDBF-440B-BED7-36507668E867}"/>
              </a:ext>
            </a:extLst>
          </p:cNvPr>
          <p:cNvSpPr txBox="1"/>
          <p:nvPr/>
        </p:nvSpPr>
        <p:spPr>
          <a:xfrm>
            <a:off x="5058896" y="4696788"/>
            <a:ext cx="1102659" cy="2551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Homography</a:t>
            </a:r>
          </a:p>
        </p:txBody>
      </p:sp>
      <p:pic>
        <p:nvPicPr>
          <p:cNvPr id="47" name="Picture 10">
            <a:extLst>
              <a:ext uri="{FF2B5EF4-FFF2-40B4-BE49-F238E27FC236}">
                <a16:creationId xmlns:a16="http://schemas.microsoft.com/office/drawing/2014/main" id="{7482DCD2-1001-4E41-9F5F-098B4C2E65E8}"/>
              </a:ext>
            </a:extLst>
          </p:cNvPr>
          <p:cNvPicPr>
            <a:picLocks noChangeAspect="1"/>
          </p:cNvPicPr>
          <p:nvPr/>
        </p:nvPicPr>
        <p:blipFill>
          <a:blip r:embed="rId6"/>
          <a:stretch>
            <a:fillRect/>
          </a:stretch>
        </p:blipFill>
        <p:spPr>
          <a:xfrm>
            <a:off x="7427708" y="4335522"/>
            <a:ext cx="1371600" cy="96003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1" name="Arrow: Right 40">
            <a:extLst>
              <a:ext uri="{FF2B5EF4-FFF2-40B4-BE49-F238E27FC236}">
                <a16:creationId xmlns:a16="http://schemas.microsoft.com/office/drawing/2014/main" id="{25AE7360-02AD-4AA1-A1AF-B2B408DAD9D9}"/>
              </a:ext>
            </a:extLst>
          </p:cNvPr>
          <p:cNvSpPr/>
          <p:nvPr/>
        </p:nvSpPr>
        <p:spPr>
          <a:xfrm>
            <a:off x="7027700" y="4597042"/>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Arrow: Right 45">
            <a:extLst>
              <a:ext uri="{FF2B5EF4-FFF2-40B4-BE49-F238E27FC236}">
                <a16:creationId xmlns:a16="http://schemas.microsoft.com/office/drawing/2014/main" id="{F03AFA7A-8724-4E27-9F6B-C800D689F662}"/>
              </a:ext>
            </a:extLst>
          </p:cNvPr>
          <p:cNvSpPr/>
          <p:nvPr/>
        </p:nvSpPr>
        <p:spPr>
          <a:xfrm>
            <a:off x="8587558" y="4570148"/>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5BE86791-606D-4E90-9889-D0ACB27CCE10}"/>
              </a:ext>
            </a:extLst>
          </p:cNvPr>
          <p:cNvSpPr/>
          <p:nvPr/>
        </p:nvSpPr>
        <p:spPr>
          <a:xfrm>
            <a:off x="7758952" y="4440991"/>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0A73D572-370E-4AB6-A106-6A2E6B5D5CE6}"/>
              </a:ext>
            </a:extLst>
          </p:cNvPr>
          <p:cNvSpPr/>
          <p:nvPr/>
        </p:nvSpPr>
        <p:spPr>
          <a:xfrm>
            <a:off x="7758952" y="4593391"/>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0782A284-4064-460E-9FC6-11A3CF1E008A}"/>
              </a:ext>
            </a:extLst>
          </p:cNvPr>
          <p:cNvSpPr/>
          <p:nvPr/>
        </p:nvSpPr>
        <p:spPr>
          <a:xfrm>
            <a:off x="7758951" y="4745790"/>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E47DE73E-D19A-4144-9A52-6FCD9A9FB26F}"/>
              </a:ext>
            </a:extLst>
          </p:cNvPr>
          <p:cNvSpPr/>
          <p:nvPr/>
        </p:nvSpPr>
        <p:spPr>
          <a:xfrm>
            <a:off x="7758951" y="4898190"/>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26368013-0577-4B21-B6FD-4E1F1B6BB926}"/>
              </a:ext>
            </a:extLst>
          </p:cNvPr>
          <p:cNvSpPr/>
          <p:nvPr/>
        </p:nvSpPr>
        <p:spPr>
          <a:xfrm>
            <a:off x="7463116" y="5077485"/>
            <a:ext cx="1308846" cy="170329"/>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a:extLst>
              <a:ext uri="{FF2B5EF4-FFF2-40B4-BE49-F238E27FC236}">
                <a16:creationId xmlns:a16="http://schemas.microsoft.com/office/drawing/2014/main" id="{51169252-75F3-4951-AA8D-6A6402B8D826}"/>
              </a:ext>
            </a:extLst>
          </p:cNvPr>
          <p:cNvSpPr txBox="1"/>
          <p:nvPr/>
        </p:nvSpPr>
        <p:spPr>
          <a:xfrm>
            <a:off x="7081954" y="1370865"/>
            <a:ext cx="113795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sp>
        <p:nvSpPr>
          <p:cNvPr id="53" name="TextBox 52">
            <a:extLst>
              <a:ext uri="{FF2B5EF4-FFF2-40B4-BE49-F238E27FC236}">
                <a16:creationId xmlns:a16="http://schemas.microsoft.com/office/drawing/2014/main" id="{BD6A6E49-DFF6-4939-B344-0F5799A8931F}"/>
              </a:ext>
            </a:extLst>
          </p:cNvPr>
          <p:cNvSpPr txBox="1"/>
          <p:nvPr/>
        </p:nvSpPr>
        <p:spPr>
          <a:xfrm>
            <a:off x="7019922" y="4709933"/>
            <a:ext cx="895911"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sp>
        <p:nvSpPr>
          <p:cNvPr id="25" name="TextBox 24">
            <a:extLst>
              <a:ext uri="{FF2B5EF4-FFF2-40B4-BE49-F238E27FC236}">
                <a16:creationId xmlns:a16="http://schemas.microsoft.com/office/drawing/2014/main" id="{053E40F4-3AC6-4E3F-A8B8-63261B008409}"/>
              </a:ext>
            </a:extLst>
          </p:cNvPr>
          <p:cNvSpPr txBox="1"/>
          <p:nvPr/>
        </p:nvSpPr>
        <p:spPr>
          <a:xfrm>
            <a:off x="8631331" y="4693683"/>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OCR</a:t>
            </a:r>
          </a:p>
        </p:txBody>
      </p:sp>
      <p:sp>
        <p:nvSpPr>
          <p:cNvPr id="23" name="TextBox 22">
            <a:extLst>
              <a:ext uri="{FF2B5EF4-FFF2-40B4-BE49-F238E27FC236}">
                <a16:creationId xmlns:a16="http://schemas.microsoft.com/office/drawing/2014/main" id="{A4FE806C-6168-4724-B979-45E8B03B5933}"/>
              </a:ext>
            </a:extLst>
          </p:cNvPr>
          <p:cNvSpPr txBox="1"/>
          <p:nvPr/>
        </p:nvSpPr>
        <p:spPr>
          <a:xfrm>
            <a:off x="5094755" y="1379848"/>
            <a:ext cx="1255059"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Homography</a:t>
            </a:r>
          </a:p>
        </p:txBody>
      </p:sp>
      <p:pic>
        <p:nvPicPr>
          <p:cNvPr id="54" name="Picture 6">
            <a:extLst>
              <a:ext uri="{FF2B5EF4-FFF2-40B4-BE49-F238E27FC236}">
                <a16:creationId xmlns:a16="http://schemas.microsoft.com/office/drawing/2014/main" id="{D3734E4B-0659-46CC-BBBF-7530F014FC09}"/>
              </a:ext>
            </a:extLst>
          </p:cNvPr>
          <p:cNvPicPr>
            <a:picLocks noChangeAspect="1"/>
          </p:cNvPicPr>
          <p:nvPr/>
        </p:nvPicPr>
        <p:blipFill>
          <a:blip r:embed="rId18"/>
          <a:stretch>
            <a:fillRect/>
          </a:stretch>
        </p:blipFill>
        <p:spPr>
          <a:xfrm>
            <a:off x="9326513" y="1111002"/>
            <a:ext cx="878541" cy="795618"/>
          </a:xfrm>
          <a:prstGeom prst="rect">
            <a:avLst/>
          </a:prstGeom>
        </p:spPr>
      </p:pic>
      <p:sp>
        <p:nvSpPr>
          <p:cNvPr id="55" name="Arrow: Right 54">
            <a:extLst>
              <a:ext uri="{FF2B5EF4-FFF2-40B4-BE49-F238E27FC236}">
                <a16:creationId xmlns:a16="http://schemas.microsoft.com/office/drawing/2014/main" id="{D5819918-CF5E-4180-9615-C593FF768ABF}"/>
              </a:ext>
            </a:extLst>
          </p:cNvPr>
          <p:cNvSpPr/>
          <p:nvPr/>
        </p:nvSpPr>
        <p:spPr>
          <a:xfrm>
            <a:off x="8850755" y="1265932"/>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extBox 55">
            <a:extLst>
              <a:ext uri="{FF2B5EF4-FFF2-40B4-BE49-F238E27FC236}">
                <a16:creationId xmlns:a16="http://schemas.microsoft.com/office/drawing/2014/main" id="{DAA8D2C4-002F-4A2B-AD78-81A1AEDAB6C0}"/>
              </a:ext>
            </a:extLst>
          </p:cNvPr>
          <p:cNvSpPr txBox="1"/>
          <p:nvPr/>
        </p:nvSpPr>
        <p:spPr>
          <a:xfrm>
            <a:off x="8851942" y="1387786"/>
            <a:ext cx="56421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sp>
        <p:nvSpPr>
          <p:cNvPr id="57" name="Rectangle 56">
            <a:extLst>
              <a:ext uri="{FF2B5EF4-FFF2-40B4-BE49-F238E27FC236}">
                <a16:creationId xmlns:a16="http://schemas.microsoft.com/office/drawing/2014/main" id="{8ABD1DC2-D311-44B5-BC7A-F89EA94FCFC6}"/>
              </a:ext>
            </a:extLst>
          </p:cNvPr>
          <p:cNvSpPr/>
          <p:nvPr/>
        </p:nvSpPr>
        <p:spPr>
          <a:xfrm>
            <a:off x="9510289" y="1145739"/>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C11E651C-6D75-43FF-8BF5-8D0B29F7D565}"/>
              </a:ext>
            </a:extLst>
          </p:cNvPr>
          <p:cNvSpPr/>
          <p:nvPr/>
        </p:nvSpPr>
        <p:spPr>
          <a:xfrm>
            <a:off x="9510289" y="1235386"/>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88CD44D3-44E4-446B-98E7-BE8F4DA59B70}"/>
              </a:ext>
            </a:extLst>
          </p:cNvPr>
          <p:cNvSpPr/>
          <p:nvPr/>
        </p:nvSpPr>
        <p:spPr>
          <a:xfrm>
            <a:off x="9510288" y="1333997"/>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DD4F2A9B-A971-46E0-8403-84E4A9E1BB55}"/>
              </a:ext>
            </a:extLst>
          </p:cNvPr>
          <p:cNvSpPr/>
          <p:nvPr/>
        </p:nvSpPr>
        <p:spPr>
          <a:xfrm>
            <a:off x="9510289" y="1423645"/>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F90F97B8-A082-45AF-9FB3-0B35A0B45AC2}"/>
              </a:ext>
            </a:extLst>
          </p:cNvPr>
          <p:cNvSpPr/>
          <p:nvPr/>
        </p:nvSpPr>
        <p:spPr>
          <a:xfrm>
            <a:off x="9510289" y="1513292"/>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413A552E-EE0E-4988-8C70-689813E23692}"/>
              </a:ext>
            </a:extLst>
          </p:cNvPr>
          <p:cNvSpPr/>
          <p:nvPr/>
        </p:nvSpPr>
        <p:spPr>
          <a:xfrm>
            <a:off x="9510289" y="1611903"/>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374ABF0D-0A0C-4F0C-990D-7A2883DCFD7F}"/>
              </a:ext>
            </a:extLst>
          </p:cNvPr>
          <p:cNvSpPr/>
          <p:nvPr/>
        </p:nvSpPr>
        <p:spPr>
          <a:xfrm>
            <a:off x="9510288" y="1701550"/>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51592CE1-4F13-4547-B701-0E1E57F749DD}"/>
              </a:ext>
            </a:extLst>
          </p:cNvPr>
          <p:cNvSpPr/>
          <p:nvPr/>
        </p:nvSpPr>
        <p:spPr>
          <a:xfrm>
            <a:off x="9850948" y="1145739"/>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9F5F2ED8-F4DE-49B5-B9EE-F272EE1A9F1A}"/>
              </a:ext>
            </a:extLst>
          </p:cNvPr>
          <p:cNvSpPr/>
          <p:nvPr/>
        </p:nvSpPr>
        <p:spPr>
          <a:xfrm>
            <a:off x="9850947" y="1244350"/>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60A2C1E5-1AE1-42D8-9782-6B27BF8010A8}"/>
              </a:ext>
            </a:extLst>
          </p:cNvPr>
          <p:cNvSpPr/>
          <p:nvPr/>
        </p:nvSpPr>
        <p:spPr>
          <a:xfrm>
            <a:off x="9850948" y="1325033"/>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2A92D734-85B6-4D08-A870-559529C11E3F}"/>
              </a:ext>
            </a:extLst>
          </p:cNvPr>
          <p:cNvSpPr/>
          <p:nvPr/>
        </p:nvSpPr>
        <p:spPr>
          <a:xfrm>
            <a:off x="9850947" y="1423644"/>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581ADBA6-F851-4F46-B854-603DF4B13698}"/>
              </a:ext>
            </a:extLst>
          </p:cNvPr>
          <p:cNvSpPr/>
          <p:nvPr/>
        </p:nvSpPr>
        <p:spPr>
          <a:xfrm>
            <a:off x="9850948" y="1504327"/>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5E0C0CD4-1600-4E9C-B4EE-B1E9956A963B}"/>
              </a:ext>
            </a:extLst>
          </p:cNvPr>
          <p:cNvSpPr/>
          <p:nvPr/>
        </p:nvSpPr>
        <p:spPr>
          <a:xfrm>
            <a:off x="9850947" y="1602938"/>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F25BA22E-B152-4E17-BCCF-686B04AA6F97}"/>
              </a:ext>
            </a:extLst>
          </p:cNvPr>
          <p:cNvSpPr/>
          <p:nvPr/>
        </p:nvSpPr>
        <p:spPr>
          <a:xfrm>
            <a:off x="9850947" y="1692585"/>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 name="Picture 6">
            <a:extLst>
              <a:ext uri="{FF2B5EF4-FFF2-40B4-BE49-F238E27FC236}">
                <a16:creationId xmlns:a16="http://schemas.microsoft.com/office/drawing/2014/main" id="{B49438F2-C0EA-4F3E-A0F4-96BE99B98EA8}"/>
              </a:ext>
            </a:extLst>
          </p:cNvPr>
          <p:cNvPicPr>
            <a:picLocks noChangeAspect="1"/>
          </p:cNvPicPr>
          <p:nvPr/>
        </p:nvPicPr>
        <p:blipFill rotWithShape="1">
          <a:blip r:embed="rId18"/>
          <a:srcRect l="28571" t="7865" r="22449" b="83146"/>
          <a:stretch/>
        </p:blipFill>
        <p:spPr>
          <a:xfrm>
            <a:off x="10566754" y="1211368"/>
            <a:ext cx="430306" cy="71523"/>
          </a:xfrm>
          <a:prstGeom prst="rect">
            <a:avLst/>
          </a:prstGeom>
        </p:spPr>
      </p:pic>
      <p:pic>
        <p:nvPicPr>
          <p:cNvPr id="72" name="Picture 6">
            <a:extLst>
              <a:ext uri="{FF2B5EF4-FFF2-40B4-BE49-F238E27FC236}">
                <a16:creationId xmlns:a16="http://schemas.microsoft.com/office/drawing/2014/main" id="{E2540B05-1D8D-4307-82B4-A2FAEE51E8A6}"/>
              </a:ext>
            </a:extLst>
          </p:cNvPr>
          <p:cNvPicPr>
            <a:picLocks noChangeAspect="1"/>
          </p:cNvPicPr>
          <p:nvPr/>
        </p:nvPicPr>
        <p:blipFill rotWithShape="1">
          <a:blip r:embed="rId18"/>
          <a:srcRect l="28571" t="7865" r="22449" b="83146"/>
          <a:stretch/>
        </p:blipFill>
        <p:spPr>
          <a:xfrm>
            <a:off x="10647436" y="1318945"/>
            <a:ext cx="430306" cy="71523"/>
          </a:xfrm>
          <a:prstGeom prst="rect">
            <a:avLst/>
          </a:prstGeom>
        </p:spPr>
      </p:pic>
      <p:pic>
        <p:nvPicPr>
          <p:cNvPr id="73" name="Picture 6">
            <a:extLst>
              <a:ext uri="{FF2B5EF4-FFF2-40B4-BE49-F238E27FC236}">
                <a16:creationId xmlns:a16="http://schemas.microsoft.com/office/drawing/2014/main" id="{FA8EF3AD-BA1B-4D6F-B3D7-9B58E2BA022D}"/>
              </a:ext>
            </a:extLst>
          </p:cNvPr>
          <p:cNvPicPr>
            <a:picLocks noChangeAspect="1"/>
          </p:cNvPicPr>
          <p:nvPr/>
        </p:nvPicPr>
        <p:blipFill rotWithShape="1">
          <a:blip r:embed="rId18"/>
          <a:srcRect l="28571" t="7865" r="22449" b="83146"/>
          <a:stretch/>
        </p:blipFill>
        <p:spPr>
          <a:xfrm>
            <a:off x="10566753" y="1444450"/>
            <a:ext cx="430306" cy="71523"/>
          </a:xfrm>
          <a:prstGeom prst="rect">
            <a:avLst/>
          </a:prstGeom>
        </p:spPr>
      </p:pic>
      <p:pic>
        <p:nvPicPr>
          <p:cNvPr id="74" name="Picture 6">
            <a:extLst>
              <a:ext uri="{FF2B5EF4-FFF2-40B4-BE49-F238E27FC236}">
                <a16:creationId xmlns:a16="http://schemas.microsoft.com/office/drawing/2014/main" id="{F15A1D32-7F2F-4420-AAB1-737013AB1A25}"/>
              </a:ext>
            </a:extLst>
          </p:cNvPr>
          <p:cNvPicPr>
            <a:picLocks noChangeAspect="1"/>
          </p:cNvPicPr>
          <p:nvPr/>
        </p:nvPicPr>
        <p:blipFill rotWithShape="1">
          <a:blip r:embed="rId18"/>
          <a:srcRect l="28571" t="7865" r="22449" b="83146"/>
          <a:stretch/>
        </p:blipFill>
        <p:spPr>
          <a:xfrm>
            <a:off x="10620541" y="1614779"/>
            <a:ext cx="430306" cy="71523"/>
          </a:xfrm>
          <a:prstGeom prst="rect">
            <a:avLst/>
          </a:prstGeom>
        </p:spPr>
      </p:pic>
      <p:pic>
        <p:nvPicPr>
          <p:cNvPr id="75" name="Picture 6">
            <a:extLst>
              <a:ext uri="{FF2B5EF4-FFF2-40B4-BE49-F238E27FC236}">
                <a16:creationId xmlns:a16="http://schemas.microsoft.com/office/drawing/2014/main" id="{E75EA813-68A6-476B-885D-14F98C7B8E4E}"/>
              </a:ext>
            </a:extLst>
          </p:cNvPr>
          <p:cNvPicPr>
            <a:picLocks noChangeAspect="1"/>
          </p:cNvPicPr>
          <p:nvPr/>
        </p:nvPicPr>
        <p:blipFill rotWithShape="1">
          <a:blip r:embed="rId18"/>
          <a:srcRect l="28571" t="7865" r="22449" b="83146"/>
          <a:stretch/>
        </p:blipFill>
        <p:spPr>
          <a:xfrm>
            <a:off x="10620542" y="1740286"/>
            <a:ext cx="430306" cy="71523"/>
          </a:xfrm>
          <a:prstGeom prst="rect">
            <a:avLst/>
          </a:prstGeom>
        </p:spPr>
      </p:pic>
      <p:pic>
        <p:nvPicPr>
          <p:cNvPr id="76" name="Picture 6">
            <a:extLst>
              <a:ext uri="{FF2B5EF4-FFF2-40B4-BE49-F238E27FC236}">
                <a16:creationId xmlns:a16="http://schemas.microsoft.com/office/drawing/2014/main" id="{A2CCE513-BAFD-41FC-8B3D-F424B6D81190}"/>
              </a:ext>
            </a:extLst>
          </p:cNvPr>
          <p:cNvPicPr>
            <a:picLocks noChangeAspect="1"/>
          </p:cNvPicPr>
          <p:nvPr/>
        </p:nvPicPr>
        <p:blipFill rotWithShape="1">
          <a:blip r:embed="rId18"/>
          <a:srcRect l="28571" t="7865" r="22449" b="83146"/>
          <a:stretch/>
        </p:blipFill>
        <p:spPr>
          <a:xfrm>
            <a:off x="10548824" y="1892685"/>
            <a:ext cx="430306" cy="71523"/>
          </a:xfrm>
          <a:prstGeom prst="rect">
            <a:avLst/>
          </a:prstGeom>
        </p:spPr>
      </p:pic>
      <p:sp>
        <p:nvSpPr>
          <p:cNvPr id="77" name="Arrow: Right 76">
            <a:extLst>
              <a:ext uri="{FF2B5EF4-FFF2-40B4-BE49-F238E27FC236}">
                <a16:creationId xmlns:a16="http://schemas.microsoft.com/office/drawing/2014/main" id="{BAF3C916-8B9E-4DD2-874E-5E4BACCEC769}"/>
              </a:ext>
            </a:extLst>
          </p:cNvPr>
          <p:cNvSpPr/>
          <p:nvPr/>
        </p:nvSpPr>
        <p:spPr>
          <a:xfrm>
            <a:off x="10025998" y="1274896"/>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TextBox 77">
            <a:extLst>
              <a:ext uri="{FF2B5EF4-FFF2-40B4-BE49-F238E27FC236}">
                <a16:creationId xmlns:a16="http://schemas.microsoft.com/office/drawing/2014/main" id="{9C886352-BDE3-48AD-80C3-2899CF691C13}"/>
              </a:ext>
            </a:extLst>
          </p:cNvPr>
          <p:cNvSpPr txBox="1"/>
          <p:nvPr/>
        </p:nvSpPr>
        <p:spPr>
          <a:xfrm>
            <a:off x="10000291" y="1387786"/>
            <a:ext cx="56421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OCR</a:t>
            </a:r>
            <a:endParaRPr lang="en-US"/>
          </a:p>
        </p:txBody>
      </p:sp>
      <p:pic>
        <p:nvPicPr>
          <p:cNvPr id="79" name="Picture 6">
            <a:extLst>
              <a:ext uri="{FF2B5EF4-FFF2-40B4-BE49-F238E27FC236}">
                <a16:creationId xmlns:a16="http://schemas.microsoft.com/office/drawing/2014/main" id="{DAD1C261-247B-477A-8B9A-BB70ABAA24D2}"/>
              </a:ext>
            </a:extLst>
          </p:cNvPr>
          <p:cNvPicPr>
            <a:picLocks noChangeAspect="1"/>
          </p:cNvPicPr>
          <p:nvPr/>
        </p:nvPicPr>
        <p:blipFill rotWithShape="1">
          <a:blip r:embed="rId18"/>
          <a:srcRect l="28571" t="7865" r="22449" b="83146"/>
          <a:stretch/>
        </p:blipFill>
        <p:spPr>
          <a:xfrm>
            <a:off x="10692259" y="2036120"/>
            <a:ext cx="430306" cy="71523"/>
          </a:xfrm>
          <a:prstGeom prst="rect">
            <a:avLst/>
          </a:prstGeom>
        </p:spPr>
      </p:pic>
      <p:pic>
        <p:nvPicPr>
          <p:cNvPr id="80" name="Picture 6">
            <a:extLst>
              <a:ext uri="{FF2B5EF4-FFF2-40B4-BE49-F238E27FC236}">
                <a16:creationId xmlns:a16="http://schemas.microsoft.com/office/drawing/2014/main" id="{0CC3869E-0DE3-4468-B249-2C6B1EF48180}"/>
              </a:ext>
            </a:extLst>
          </p:cNvPr>
          <p:cNvPicPr>
            <a:picLocks noChangeAspect="1"/>
          </p:cNvPicPr>
          <p:nvPr/>
        </p:nvPicPr>
        <p:blipFill rotWithShape="1">
          <a:blip r:embed="rId18"/>
          <a:srcRect l="28571" t="7865" r="22449" b="83146"/>
          <a:stretch/>
        </p:blipFill>
        <p:spPr>
          <a:xfrm>
            <a:off x="10495035" y="1076896"/>
            <a:ext cx="430306" cy="71523"/>
          </a:xfrm>
          <a:prstGeom prst="rect">
            <a:avLst/>
          </a:prstGeom>
        </p:spPr>
      </p:pic>
      <p:sp>
        <p:nvSpPr>
          <p:cNvPr id="81" name="TextBox 80">
            <a:extLst>
              <a:ext uri="{FF2B5EF4-FFF2-40B4-BE49-F238E27FC236}">
                <a16:creationId xmlns:a16="http://schemas.microsoft.com/office/drawing/2014/main" id="{79616E8F-CC8F-4AF9-A050-C1B4B08ECA31}"/>
              </a:ext>
            </a:extLst>
          </p:cNvPr>
          <p:cNvSpPr txBox="1"/>
          <p:nvPr/>
        </p:nvSpPr>
        <p:spPr>
          <a:xfrm rot="2280000">
            <a:off x="1332378" y="3495517"/>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Split</a:t>
            </a:r>
          </a:p>
        </p:txBody>
      </p:sp>
      <p:pic>
        <p:nvPicPr>
          <p:cNvPr id="84" name="Picture 6">
            <a:extLst>
              <a:ext uri="{FF2B5EF4-FFF2-40B4-BE49-F238E27FC236}">
                <a16:creationId xmlns:a16="http://schemas.microsoft.com/office/drawing/2014/main" id="{F2D4449B-638C-4D35-B634-2D62A98500B3}"/>
              </a:ext>
            </a:extLst>
          </p:cNvPr>
          <p:cNvPicPr>
            <a:picLocks noChangeAspect="1"/>
          </p:cNvPicPr>
          <p:nvPr/>
        </p:nvPicPr>
        <p:blipFill rotWithShape="1">
          <a:blip r:embed="rId18"/>
          <a:srcRect l="28571" t="7865" r="22449" b="83146"/>
          <a:stretch/>
        </p:blipFill>
        <p:spPr>
          <a:xfrm>
            <a:off x="8909567" y="2497651"/>
            <a:ext cx="430306" cy="71523"/>
          </a:xfrm>
          <a:prstGeom prst="rect">
            <a:avLst/>
          </a:prstGeom>
        </p:spPr>
      </p:pic>
      <p:pic>
        <p:nvPicPr>
          <p:cNvPr id="85" name="Picture 6">
            <a:extLst>
              <a:ext uri="{FF2B5EF4-FFF2-40B4-BE49-F238E27FC236}">
                <a16:creationId xmlns:a16="http://schemas.microsoft.com/office/drawing/2014/main" id="{1F54373F-2D15-41CF-927B-B9782B469B9C}"/>
              </a:ext>
            </a:extLst>
          </p:cNvPr>
          <p:cNvPicPr>
            <a:picLocks noChangeAspect="1"/>
          </p:cNvPicPr>
          <p:nvPr/>
        </p:nvPicPr>
        <p:blipFill rotWithShape="1">
          <a:blip r:embed="rId18"/>
          <a:srcRect l="28571" t="7865" r="22449" b="83146"/>
          <a:stretch/>
        </p:blipFill>
        <p:spPr>
          <a:xfrm>
            <a:off x="8909568" y="2623158"/>
            <a:ext cx="430306" cy="71523"/>
          </a:xfrm>
          <a:prstGeom prst="rect">
            <a:avLst/>
          </a:prstGeom>
        </p:spPr>
      </p:pic>
      <p:sp>
        <p:nvSpPr>
          <p:cNvPr id="82" name="Arrow: Right 76">
            <a:extLst>
              <a:ext uri="{FF2B5EF4-FFF2-40B4-BE49-F238E27FC236}">
                <a16:creationId xmlns:a16="http://schemas.microsoft.com/office/drawing/2014/main" id="{114B039E-1705-4ECD-9DE5-3FDBDA2D41ED}"/>
              </a:ext>
            </a:extLst>
          </p:cNvPr>
          <p:cNvSpPr/>
          <p:nvPr/>
        </p:nvSpPr>
        <p:spPr>
          <a:xfrm rot="2235186">
            <a:off x="8333994" y="2058417"/>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TextBox 77">
            <a:extLst>
              <a:ext uri="{FF2B5EF4-FFF2-40B4-BE49-F238E27FC236}">
                <a16:creationId xmlns:a16="http://schemas.microsoft.com/office/drawing/2014/main" id="{048FD59B-B2B0-4DE7-BA8F-8FE0E6ADB908}"/>
              </a:ext>
            </a:extLst>
          </p:cNvPr>
          <p:cNvSpPr txBox="1"/>
          <p:nvPr/>
        </p:nvSpPr>
        <p:spPr>
          <a:xfrm rot="2235186">
            <a:off x="8308287" y="2171307"/>
            <a:ext cx="56421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OCR</a:t>
            </a:r>
            <a:endParaRPr lang="en-US" dirty="0"/>
          </a:p>
        </p:txBody>
      </p:sp>
      <p:sp>
        <p:nvSpPr>
          <p:cNvPr id="91" name="Rectangle 90">
            <a:extLst>
              <a:ext uri="{FF2B5EF4-FFF2-40B4-BE49-F238E27FC236}">
                <a16:creationId xmlns:a16="http://schemas.microsoft.com/office/drawing/2014/main" id="{44FE6F8A-B970-438D-9146-167F11A844D1}"/>
              </a:ext>
            </a:extLst>
          </p:cNvPr>
          <p:cNvSpPr/>
          <p:nvPr/>
        </p:nvSpPr>
        <p:spPr>
          <a:xfrm>
            <a:off x="7905937" y="1175964"/>
            <a:ext cx="821352" cy="631937"/>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a:extLst>
              <a:ext uri="{FF2B5EF4-FFF2-40B4-BE49-F238E27FC236}">
                <a16:creationId xmlns:a16="http://schemas.microsoft.com/office/drawing/2014/main" id="{FDE8E04E-2538-4312-9D44-EDC5F76172BA}"/>
              </a:ext>
            </a:extLst>
          </p:cNvPr>
          <p:cNvSpPr/>
          <p:nvPr/>
        </p:nvSpPr>
        <p:spPr>
          <a:xfrm>
            <a:off x="7634964" y="1175964"/>
            <a:ext cx="260213" cy="203866"/>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ZoneTexte 87">
            <a:extLst>
              <a:ext uri="{FF2B5EF4-FFF2-40B4-BE49-F238E27FC236}">
                <a16:creationId xmlns:a16="http://schemas.microsoft.com/office/drawing/2014/main" id="{E8E3CFEE-3375-4142-8655-631711E78235}"/>
              </a:ext>
            </a:extLst>
          </p:cNvPr>
          <p:cNvSpPr txBox="1"/>
          <p:nvPr/>
        </p:nvSpPr>
        <p:spPr>
          <a:xfrm>
            <a:off x="11300471" y="5748714"/>
            <a:ext cx="916564" cy="276999"/>
          </a:xfrm>
          <a:prstGeom prst="rect">
            <a:avLst/>
          </a:prstGeom>
          <a:noFill/>
        </p:spPr>
        <p:txBody>
          <a:bodyPr wrap="square" rtlCol="0">
            <a:spAutoFit/>
          </a:bodyPr>
          <a:lstStyle/>
          <a:p>
            <a:r>
              <a:rPr lang="fr-FR" sz="1200" dirty="0"/>
              <a:t>ML + code</a:t>
            </a:r>
          </a:p>
        </p:txBody>
      </p:sp>
      <p:sp>
        <p:nvSpPr>
          <p:cNvPr id="89" name="Arrow: Right 29">
            <a:extLst>
              <a:ext uri="{FF2B5EF4-FFF2-40B4-BE49-F238E27FC236}">
                <a16:creationId xmlns:a16="http://schemas.microsoft.com/office/drawing/2014/main" id="{A1CCA072-BBBF-4FB6-913D-93B78D60F62E}"/>
              </a:ext>
            </a:extLst>
          </p:cNvPr>
          <p:cNvSpPr/>
          <p:nvPr/>
        </p:nvSpPr>
        <p:spPr>
          <a:xfrm>
            <a:off x="10672143" y="5644325"/>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Arrow: Right 38">
            <a:extLst>
              <a:ext uri="{FF2B5EF4-FFF2-40B4-BE49-F238E27FC236}">
                <a16:creationId xmlns:a16="http://schemas.microsoft.com/office/drawing/2014/main" id="{27FA29EE-3B40-4080-9ED8-0C419483404C}"/>
              </a:ext>
            </a:extLst>
          </p:cNvPr>
          <p:cNvSpPr/>
          <p:nvPr/>
        </p:nvSpPr>
        <p:spPr>
          <a:xfrm>
            <a:off x="10672143" y="6129744"/>
            <a:ext cx="628328" cy="458881"/>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ZoneTexte 93">
            <a:extLst>
              <a:ext uri="{FF2B5EF4-FFF2-40B4-BE49-F238E27FC236}">
                <a16:creationId xmlns:a16="http://schemas.microsoft.com/office/drawing/2014/main" id="{776465E4-1A63-4BA2-85E9-7D660EA5620F}"/>
              </a:ext>
            </a:extLst>
          </p:cNvPr>
          <p:cNvSpPr txBox="1"/>
          <p:nvPr/>
        </p:nvSpPr>
        <p:spPr>
          <a:xfrm>
            <a:off x="10592565" y="5403130"/>
            <a:ext cx="916564" cy="276999"/>
          </a:xfrm>
          <a:prstGeom prst="rect">
            <a:avLst/>
          </a:prstGeom>
          <a:noFill/>
        </p:spPr>
        <p:txBody>
          <a:bodyPr wrap="square" rtlCol="0">
            <a:spAutoFit/>
          </a:bodyPr>
          <a:lstStyle/>
          <a:p>
            <a:r>
              <a:rPr lang="fr-FR" sz="1200" b="1" dirty="0"/>
              <a:t>Legend :</a:t>
            </a:r>
          </a:p>
        </p:txBody>
      </p:sp>
      <p:sp>
        <p:nvSpPr>
          <p:cNvPr id="95" name="ZoneTexte 94">
            <a:extLst>
              <a:ext uri="{FF2B5EF4-FFF2-40B4-BE49-F238E27FC236}">
                <a16:creationId xmlns:a16="http://schemas.microsoft.com/office/drawing/2014/main" id="{0F21304F-EB21-4738-8A3D-8EC53CD9BEE6}"/>
              </a:ext>
            </a:extLst>
          </p:cNvPr>
          <p:cNvSpPr txBox="1"/>
          <p:nvPr/>
        </p:nvSpPr>
        <p:spPr>
          <a:xfrm>
            <a:off x="11333689" y="6210323"/>
            <a:ext cx="1105544" cy="276999"/>
          </a:xfrm>
          <a:prstGeom prst="rect">
            <a:avLst/>
          </a:prstGeom>
          <a:noFill/>
        </p:spPr>
        <p:txBody>
          <a:bodyPr wrap="square" rtlCol="0">
            <a:spAutoFit/>
          </a:bodyPr>
          <a:lstStyle/>
          <a:p>
            <a:r>
              <a:rPr lang="fr-FR" sz="1200" dirty="0"/>
              <a:t>Only code</a:t>
            </a:r>
          </a:p>
        </p:txBody>
      </p:sp>
    </p:spTree>
    <p:extLst>
      <p:ext uri="{BB962C8B-B14F-4D97-AF65-F5344CB8AC3E}">
        <p14:creationId xmlns:p14="http://schemas.microsoft.com/office/powerpoint/2010/main" val="4760535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Image 26" descr="Une image contenant texte&#10;&#10;Description générée automatiquement">
            <a:extLst>
              <a:ext uri="{FF2B5EF4-FFF2-40B4-BE49-F238E27FC236}">
                <a16:creationId xmlns:a16="http://schemas.microsoft.com/office/drawing/2014/main" id="{5BB4E832-6586-498E-857B-A82520B2CE61}"/>
              </a:ext>
            </a:extLst>
          </p:cNvPr>
          <p:cNvPicPr>
            <a:picLocks noChangeAspect="1"/>
          </p:cNvPicPr>
          <p:nvPr/>
        </p:nvPicPr>
        <p:blipFill>
          <a:blip r:embed="rId3"/>
          <a:stretch>
            <a:fillRect/>
          </a:stretch>
        </p:blipFill>
        <p:spPr>
          <a:xfrm rot="5400000">
            <a:off x="1690009" y="2893220"/>
            <a:ext cx="1451396" cy="108854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6" name="Picture 4">
            <a:extLst>
              <a:ext uri="{FF2B5EF4-FFF2-40B4-BE49-F238E27FC236}">
                <a16:creationId xmlns:a16="http://schemas.microsoft.com/office/drawing/2014/main" id="{8CE7CDE8-7DDE-4969-8E32-C77E8F47A00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01334" y="3149242"/>
            <a:ext cx="1197262" cy="60860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 name="Picture 11">
            <a:extLst>
              <a:ext uri="{FF2B5EF4-FFF2-40B4-BE49-F238E27FC236}">
                <a16:creationId xmlns:a16="http://schemas.microsoft.com/office/drawing/2014/main" id="{690BA006-DE1C-42B7-85C0-57D102417DC8}"/>
              </a:ext>
            </a:extLst>
          </p:cNvPr>
          <p:cNvPicPr>
            <a:picLocks noChangeAspect="1"/>
          </p:cNvPicPr>
          <p:nvPr/>
        </p:nvPicPr>
        <p:blipFill>
          <a:blip r:embed="rId5"/>
          <a:stretch>
            <a:fillRect/>
          </a:stretch>
        </p:blipFill>
        <p:spPr>
          <a:xfrm>
            <a:off x="8440133" y="1708232"/>
            <a:ext cx="657225" cy="152400"/>
          </a:xfrm>
          <a:prstGeom prst="rect">
            <a:avLst/>
          </a:prstGeom>
        </p:spPr>
      </p:pic>
      <p:pic>
        <p:nvPicPr>
          <p:cNvPr id="13" name="Picture 13">
            <a:extLst>
              <a:ext uri="{FF2B5EF4-FFF2-40B4-BE49-F238E27FC236}">
                <a16:creationId xmlns:a16="http://schemas.microsoft.com/office/drawing/2014/main" id="{7CFF2178-E857-4C9F-A21A-459F36900606}"/>
              </a:ext>
            </a:extLst>
          </p:cNvPr>
          <p:cNvPicPr>
            <a:picLocks noChangeAspect="1"/>
          </p:cNvPicPr>
          <p:nvPr/>
        </p:nvPicPr>
        <p:blipFill>
          <a:blip r:embed="rId6"/>
          <a:stretch>
            <a:fillRect/>
          </a:stretch>
        </p:blipFill>
        <p:spPr>
          <a:xfrm>
            <a:off x="8459263" y="1952737"/>
            <a:ext cx="733425" cy="133350"/>
          </a:xfrm>
          <a:prstGeom prst="rect">
            <a:avLst/>
          </a:prstGeom>
        </p:spPr>
      </p:pic>
      <p:pic>
        <p:nvPicPr>
          <p:cNvPr id="15" name="Picture 15">
            <a:extLst>
              <a:ext uri="{FF2B5EF4-FFF2-40B4-BE49-F238E27FC236}">
                <a16:creationId xmlns:a16="http://schemas.microsoft.com/office/drawing/2014/main" id="{F1DDBC97-68FB-4F28-8281-C41D2FAD144B}"/>
              </a:ext>
            </a:extLst>
          </p:cNvPr>
          <p:cNvPicPr>
            <a:picLocks noChangeAspect="1"/>
          </p:cNvPicPr>
          <p:nvPr/>
        </p:nvPicPr>
        <p:blipFill>
          <a:blip r:embed="rId6"/>
          <a:stretch>
            <a:fillRect/>
          </a:stretch>
        </p:blipFill>
        <p:spPr>
          <a:xfrm>
            <a:off x="8639829" y="2434217"/>
            <a:ext cx="733425" cy="133350"/>
          </a:xfrm>
          <a:prstGeom prst="rect">
            <a:avLst/>
          </a:prstGeom>
        </p:spPr>
      </p:pic>
      <p:pic>
        <p:nvPicPr>
          <p:cNvPr id="17" name="Picture 17">
            <a:extLst>
              <a:ext uri="{FF2B5EF4-FFF2-40B4-BE49-F238E27FC236}">
                <a16:creationId xmlns:a16="http://schemas.microsoft.com/office/drawing/2014/main" id="{582AB288-481E-4E31-854E-3AC0FFC7EE05}"/>
              </a:ext>
            </a:extLst>
          </p:cNvPr>
          <p:cNvPicPr>
            <a:picLocks noChangeAspect="1"/>
          </p:cNvPicPr>
          <p:nvPr/>
        </p:nvPicPr>
        <p:blipFill>
          <a:blip r:embed="rId7"/>
          <a:stretch>
            <a:fillRect/>
          </a:stretch>
        </p:blipFill>
        <p:spPr>
          <a:xfrm>
            <a:off x="8448865" y="2626070"/>
            <a:ext cx="771525" cy="171450"/>
          </a:xfrm>
          <a:prstGeom prst="rect">
            <a:avLst/>
          </a:prstGeom>
        </p:spPr>
      </p:pic>
      <p:pic>
        <p:nvPicPr>
          <p:cNvPr id="18" name="Picture 18">
            <a:extLst>
              <a:ext uri="{FF2B5EF4-FFF2-40B4-BE49-F238E27FC236}">
                <a16:creationId xmlns:a16="http://schemas.microsoft.com/office/drawing/2014/main" id="{F35D1665-6E32-48B1-A3DC-FD4734F4FE87}"/>
              </a:ext>
            </a:extLst>
          </p:cNvPr>
          <p:cNvPicPr>
            <a:picLocks noChangeAspect="1"/>
          </p:cNvPicPr>
          <p:nvPr/>
        </p:nvPicPr>
        <p:blipFill>
          <a:blip r:embed="rId8"/>
          <a:stretch>
            <a:fillRect/>
          </a:stretch>
        </p:blipFill>
        <p:spPr>
          <a:xfrm>
            <a:off x="8544989" y="2198955"/>
            <a:ext cx="561975" cy="142875"/>
          </a:xfrm>
          <a:prstGeom prst="rect">
            <a:avLst/>
          </a:prstGeom>
        </p:spPr>
      </p:pic>
      <p:pic>
        <p:nvPicPr>
          <p:cNvPr id="19" name="Picture 19">
            <a:extLst>
              <a:ext uri="{FF2B5EF4-FFF2-40B4-BE49-F238E27FC236}">
                <a16:creationId xmlns:a16="http://schemas.microsoft.com/office/drawing/2014/main" id="{BD982142-5825-419C-9187-81199C978EE9}"/>
              </a:ext>
            </a:extLst>
          </p:cNvPr>
          <p:cNvPicPr>
            <a:picLocks noChangeAspect="1"/>
          </p:cNvPicPr>
          <p:nvPr/>
        </p:nvPicPr>
        <p:blipFill>
          <a:blip r:embed="rId9"/>
          <a:stretch>
            <a:fillRect/>
          </a:stretch>
        </p:blipFill>
        <p:spPr>
          <a:xfrm>
            <a:off x="8363933" y="2958913"/>
            <a:ext cx="733425" cy="133350"/>
          </a:xfrm>
          <a:prstGeom prst="rect">
            <a:avLst/>
          </a:prstGeom>
        </p:spPr>
      </p:pic>
      <p:sp>
        <p:nvSpPr>
          <p:cNvPr id="30" name="Arrow: Right 29">
            <a:extLst>
              <a:ext uri="{FF2B5EF4-FFF2-40B4-BE49-F238E27FC236}">
                <a16:creationId xmlns:a16="http://schemas.microsoft.com/office/drawing/2014/main" id="{AD32CA55-0C1A-4E5F-9DE3-D0EFD361ED0E}"/>
              </a:ext>
            </a:extLst>
          </p:cNvPr>
          <p:cNvSpPr/>
          <p:nvPr/>
        </p:nvSpPr>
        <p:spPr>
          <a:xfrm>
            <a:off x="3032736" y="3194606"/>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19">
            <a:extLst>
              <a:ext uri="{FF2B5EF4-FFF2-40B4-BE49-F238E27FC236}">
                <a16:creationId xmlns:a16="http://schemas.microsoft.com/office/drawing/2014/main" id="{3B7F4F27-32F8-431F-A2DA-BBED9E845997}"/>
              </a:ext>
            </a:extLst>
          </p:cNvPr>
          <p:cNvPicPr>
            <a:picLocks noChangeAspect="1"/>
          </p:cNvPicPr>
          <p:nvPr/>
        </p:nvPicPr>
        <p:blipFill>
          <a:blip r:embed="rId10"/>
          <a:stretch>
            <a:fillRect/>
          </a:stretch>
        </p:blipFill>
        <p:spPr>
          <a:xfrm>
            <a:off x="25664" y="2682942"/>
            <a:ext cx="1550895" cy="1577789"/>
          </a:xfrm>
          <a:prstGeom prst="rect">
            <a:avLst/>
          </a:prstGeom>
        </p:spPr>
      </p:pic>
      <p:sp>
        <p:nvSpPr>
          <p:cNvPr id="34" name="Arrow: Right 33">
            <a:extLst>
              <a:ext uri="{FF2B5EF4-FFF2-40B4-BE49-F238E27FC236}">
                <a16:creationId xmlns:a16="http://schemas.microsoft.com/office/drawing/2014/main" id="{B78367CC-6610-4715-A0AD-0B693C3F79DD}"/>
              </a:ext>
            </a:extLst>
          </p:cNvPr>
          <p:cNvSpPr/>
          <p:nvPr/>
        </p:nvSpPr>
        <p:spPr>
          <a:xfrm>
            <a:off x="1368730" y="3211839"/>
            <a:ext cx="590550" cy="485775"/>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D12018DA-D091-4CA4-BABF-69DFB0B65C21}"/>
              </a:ext>
            </a:extLst>
          </p:cNvPr>
          <p:cNvSpPr txBox="1"/>
          <p:nvPr/>
        </p:nvSpPr>
        <p:spPr>
          <a:xfrm>
            <a:off x="3005348" y="3316460"/>
            <a:ext cx="149542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bg1"/>
                </a:solidFill>
              </a:rPr>
              <a:t>Zoning </a:t>
            </a:r>
          </a:p>
        </p:txBody>
      </p:sp>
      <p:sp>
        <p:nvSpPr>
          <p:cNvPr id="41" name="Arrow: Right 40">
            <a:extLst>
              <a:ext uri="{FF2B5EF4-FFF2-40B4-BE49-F238E27FC236}">
                <a16:creationId xmlns:a16="http://schemas.microsoft.com/office/drawing/2014/main" id="{25AE7360-02AD-4AA1-A1AF-B2B408DAD9D9}"/>
              </a:ext>
            </a:extLst>
          </p:cNvPr>
          <p:cNvSpPr/>
          <p:nvPr/>
        </p:nvSpPr>
        <p:spPr>
          <a:xfrm>
            <a:off x="6076766" y="3202867"/>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Arrow: Right 45">
            <a:extLst>
              <a:ext uri="{FF2B5EF4-FFF2-40B4-BE49-F238E27FC236}">
                <a16:creationId xmlns:a16="http://schemas.microsoft.com/office/drawing/2014/main" id="{F03AFA7A-8724-4E27-9F6B-C800D689F662}"/>
              </a:ext>
            </a:extLst>
          </p:cNvPr>
          <p:cNvSpPr/>
          <p:nvPr/>
        </p:nvSpPr>
        <p:spPr>
          <a:xfrm rot="19033235">
            <a:off x="7696577" y="2771352"/>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0A73D572-370E-4AB6-A106-6A2E6B5D5CE6}"/>
              </a:ext>
            </a:extLst>
          </p:cNvPr>
          <p:cNvSpPr/>
          <p:nvPr/>
        </p:nvSpPr>
        <p:spPr>
          <a:xfrm>
            <a:off x="6676914" y="3207008"/>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0782A284-4064-460E-9FC6-11A3CF1E008A}"/>
              </a:ext>
            </a:extLst>
          </p:cNvPr>
          <p:cNvSpPr/>
          <p:nvPr/>
        </p:nvSpPr>
        <p:spPr>
          <a:xfrm>
            <a:off x="6676913" y="3359407"/>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E47DE73E-D19A-4144-9A52-6FCD9A9FB26F}"/>
              </a:ext>
            </a:extLst>
          </p:cNvPr>
          <p:cNvSpPr/>
          <p:nvPr/>
        </p:nvSpPr>
        <p:spPr>
          <a:xfrm>
            <a:off x="6676913" y="3511807"/>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BD6A6E49-DFF6-4939-B344-0F5799A8931F}"/>
              </a:ext>
            </a:extLst>
          </p:cNvPr>
          <p:cNvSpPr txBox="1"/>
          <p:nvPr/>
        </p:nvSpPr>
        <p:spPr>
          <a:xfrm>
            <a:off x="6068988" y="3315758"/>
            <a:ext cx="895911"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sp>
        <p:nvSpPr>
          <p:cNvPr id="25" name="TextBox 24">
            <a:extLst>
              <a:ext uri="{FF2B5EF4-FFF2-40B4-BE49-F238E27FC236}">
                <a16:creationId xmlns:a16="http://schemas.microsoft.com/office/drawing/2014/main" id="{053E40F4-3AC6-4E3F-A8B8-63261B008409}"/>
              </a:ext>
            </a:extLst>
          </p:cNvPr>
          <p:cNvSpPr txBox="1"/>
          <p:nvPr/>
        </p:nvSpPr>
        <p:spPr>
          <a:xfrm rot="19033235">
            <a:off x="7628340" y="2811034"/>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OCR</a:t>
            </a:r>
          </a:p>
        </p:txBody>
      </p:sp>
      <p:sp>
        <p:nvSpPr>
          <p:cNvPr id="81" name="TextBox 80">
            <a:extLst>
              <a:ext uri="{FF2B5EF4-FFF2-40B4-BE49-F238E27FC236}">
                <a16:creationId xmlns:a16="http://schemas.microsoft.com/office/drawing/2014/main" id="{79616E8F-CC8F-4AF9-A050-C1B4B08ECA31}"/>
              </a:ext>
            </a:extLst>
          </p:cNvPr>
          <p:cNvSpPr txBox="1"/>
          <p:nvPr/>
        </p:nvSpPr>
        <p:spPr>
          <a:xfrm>
            <a:off x="1332519" y="3330435"/>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bg1"/>
                </a:solidFill>
              </a:rPr>
              <a:t>Split</a:t>
            </a:r>
          </a:p>
        </p:txBody>
      </p:sp>
      <p:pic>
        <p:nvPicPr>
          <p:cNvPr id="1028" name="Picture 4">
            <a:extLst>
              <a:ext uri="{FF2B5EF4-FFF2-40B4-BE49-F238E27FC236}">
                <a16:creationId xmlns:a16="http://schemas.microsoft.com/office/drawing/2014/main" id="{E13BCDFF-0F37-4A9C-B7D9-986E6AD883C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5400000">
            <a:off x="3364440" y="3103399"/>
            <a:ext cx="1197353" cy="60865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4" name="Picture 4">
            <a:extLst>
              <a:ext uri="{FF2B5EF4-FFF2-40B4-BE49-F238E27FC236}">
                <a16:creationId xmlns:a16="http://schemas.microsoft.com/office/drawing/2014/main" id="{BBB6427B-43DF-46F0-961F-F2DA312950F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54588" y="3169282"/>
            <a:ext cx="1197262" cy="60860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9" name="Arrow: Right 38">
            <a:extLst>
              <a:ext uri="{FF2B5EF4-FFF2-40B4-BE49-F238E27FC236}">
                <a16:creationId xmlns:a16="http://schemas.microsoft.com/office/drawing/2014/main" id="{41929FE0-16E2-431E-956F-915539F08956}"/>
              </a:ext>
            </a:extLst>
          </p:cNvPr>
          <p:cNvSpPr/>
          <p:nvPr/>
        </p:nvSpPr>
        <p:spPr>
          <a:xfrm>
            <a:off x="4132526" y="3194606"/>
            <a:ext cx="866811" cy="458881"/>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3045D61F-BDBF-440B-BED7-36507668E867}"/>
              </a:ext>
            </a:extLst>
          </p:cNvPr>
          <p:cNvSpPr txBox="1"/>
          <p:nvPr/>
        </p:nvSpPr>
        <p:spPr>
          <a:xfrm>
            <a:off x="4077687" y="3298530"/>
            <a:ext cx="1102659" cy="2551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Homography</a:t>
            </a:r>
          </a:p>
        </p:txBody>
      </p:sp>
      <p:sp>
        <p:nvSpPr>
          <p:cNvPr id="87" name="Rectangle 86">
            <a:extLst>
              <a:ext uri="{FF2B5EF4-FFF2-40B4-BE49-F238E27FC236}">
                <a16:creationId xmlns:a16="http://schemas.microsoft.com/office/drawing/2014/main" id="{BCFE62D9-E791-4FEE-B39A-D7D9460BB0AA}"/>
              </a:ext>
            </a:extLst>
          </p:cNvPr>
          <p:cNvSpPr/>
          <p:nvPr/>
        </p:nvSpPr>
        <p:spPr>
          <a:xfrm>
            <a:off x="7208163" y="3193613"/>
            <a:ext cx="502023" cy="467665"/>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8" name="Image 57">
            <a:extLst>
              <a:ext uri="{FF2B5EF4-FFF2-40B4-BE49-F238E27FC236}">
                <a16:creationId xmlns:a16="http://schemas.microsoft.com/office/drawing/2014/main" id="{134B7726-10FF-4509-87E2-D3D3292140B1}"/>
              </a:ext>
            </a:extLst>
          </p:cNvPr>
          <p:cNvPicPr>
            <a:picLocks noChangeAspect="1"/>
          </p:cNvPicPr>
          <p:nvPr/>
        </p:nvPicPr>
        <p:blipFill rotWithShape="1">
          <a:blip r:embed="rId11"/>
          <a:srcRect l="22457" t="36063" r="37132" b="38174"/>
          <a:stretch/>
        </p:blipFill>
        <p:spPr>
          <a:xfrm rot="16373315">
            <a:off x="7909313" y="4239333"/>
            <a:ext cx="824370" cy="700741"/>
          </a:xfrm>
          <a:prstGeom prst="rect">
            <a:avLst/>
          </a:prstGeom>
        </p:spPr>
      </p:pic>
      <p:sp>
        <p:nvSpPr>
          <p:cNvPr id="59" name="Arrow: Right 45">
            <a:extLst>
              <a:ext uri="{FF2B5EF4-FFF2-40B4-BE49-F238E27FC236}">
                <a16:creationId xmlns:a16="http://schemas.microsoft.com/office/drawing/2014/main" id="{4EBDCB53-5B1F-47FD-8829-86F02D8D7180}"/>
              </a:ext>
            </a:extLst>
          </p:cNvPr>
          <p:cNvSpPr/>
          <p:nvPr/>
        </p:nvSpPr>
        <p:spPr>
          <a:xfrm rot="2686874">
            <a:off x="7732144" y="3773036"/>
            <a:ext cx="590550" cy="485775"/>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Box 24">
            <a:extLst>
              <a:ext uri="{FF2B5EF4-FFF2-40B4-BE49-F238E27FC236}">
                <a16:creationId xmlns:a16="http://schemas.microsoft.com/office/drawing/2014/main" id="{3C09565C-9724-4431-BCBA-9AA971BABADE}"/>
              </a:ext>
            </a:extLst>
          </p:cNvPr>
          <p:cNvSpPr txBox="1"/>
          <p:nvPr/>
        </p:nvSpPr>
        <p:spPr>
          <a:xfrm rot="2686874">
            <a:off x="7672385" y="3951841"/>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bg1"/>
                </a:solidFill>
              </a:rPr>
              <a:t>Classifier</a:t>
            </a:r>
          </a:p>
        </p:txBody>
      </p:sp>
      <p:pic>
        <p:nvPicPr>
          <p:cNvPr id="61" name="Image 60">
            <a:extLst>
              <a:ext uri="{FF2B5EF4-FFF2-40B4-BE49-F238E27FC236}">
                <a16:creationId xmlns:a16="http://schemas.microsoft.com/office/drawing/2014/main" id="{ED0EB267-1BD8-4034-8A3D-3C3A2432CD8E}"/>
              </a:ext>
            </a:extLst>
          </p:cNvPr>
          <p:cNvPicPr>
            <a:picLocks noChangeAspect="1"/>
          </p:cNvPicPr>
          <p:nvPr/>
        </p:nvPicPr>
        <p:blipFill rotWithShape="1">
          <a:blip r:embed="rId11"/>
          <a:srcRect l="22457" t="36063" r="37132" b="38174"/>
          <a:stretch/>
        </p:blipFill>
        <p:spPr>
          <a:xfrm rot="16023322">
            <a:off x="9054765" y="4242462"/>
            <a:ext cx="824370" cy="700741"/>
          </a:xfrm>
          <a:prstGeom prst="rect">
            <a:avLst/>
          </a:prstGeom>
        </p:spPr>
      </p:pic>
      <p:sp>
        <p:nvSpPr>
          <p:cNvPr id="62" name="Arrow: Right 40">
            <a:extLst>
              <a:ext uri="{FF2B5EF4-FFF2-40B4-BE49-F238E27FC236}">
                <a16:creationId xmlns:a16="http://schemas.microsoft.com/office/drawing/2014/main" id="{2829D163-5780-42C9-B245-66A787319AB5}"/>
              </a:ext>
            </a:extLst>
          </p:cNvPr>
          <p:cNvSpPr/>
          <p:nvPr/>
        </p:nvSpPr>
        <p:spPr>
          <a:xfrm>
            <a:off x="9794969" y="4396318"/>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52">
            <a:extLst>
              <a:ext uri="{FF2B5EF4-FFF2-40B4-BE49-F238E27FC236}">
                <a16:creationId xmlns:a16="http://schemas.microsoft.com/office/drawing/2014/main" id="{5E8F0961-E48B-41BD-8698-01EC9FDC44F2}"/>
              </a:ext>
            </a:extLst>
          </p:cNvPr>
          <p:cNvSpPr txBox="1"/>
          <p:nvPr/>
        </p:nvSpPr>
        <p:spPr>
          <a:xfrm>
            <a:off x="9787191" y="4509209"/>
            <a:ext cx="895911"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pic>
        <p:nvPicPr>
          <p:cNvPr id="64" name="Image 63">
            <a:extLst>
              <a:ext uri="{FF2B5EF4-FFF2-40B4-BE49-F238E27FC236}">
                <a16:creationId xmlns:a16="http://schemas.microsoft.com/office/drawing/2014/main" id="{32FAF42B-8401-4700-BF4A-32DAA564F89E}"/>
              </a:ext>
            </a:extLst>
          </p:cNvPr>
          <p:cNvPicPr>
            <a:picLocks noChangeAspect="1"/>
          </p:cNvPicPr>
          <p:nvPr/>
        </p:nvPicPr>
        <p:blipFill rotWithShape="1">
          <a:blip r:embed="rId11"/>
          <a:srcRect l="22457" t="36063" r="37132" b="38174"/>
          <a:stretch/>
        </p:blipFill>
        <p:spPr>
          <a:xfrm rot="16023322">
            <a:off x="10313085" y="4242463"/>
            <a:ext cx="824370" cy="700741"/>
          </a:xfrm>
          <a:prstGeom prst="rect">
            <a:avLst/>
          </a:prstGeom>
        </p:spPr>
      </p:pic>
      <p:sp>
        <p:nvSpPr>
          <p:cNvPr id="65" name="Rectangle 64">
            <a:extLst>
              <a:ext uri="{FF2B5EF4-FFF2-40B4-BE49-F238E27FC236}">
                <a16:creationId xmlns:a16="http://schemas.microsoft.com/office/drawing/2014/main" id="{A89ECF1E-6404-4D8F-B47E-0E64E1343AED}"/>
              </a:ext>
            </a:extLst>
          </p:cNvPr>
          <p:cNvSpPr/>
          <p:nvPr/>
        </p:nvSpPr>
        <p:spPr>
          <a:xfrm>
            <a:off x="10384610" y="4236634"/>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0A67B17D-75B8-4BAD-870A-B506DA0B297C}"/>
              </a:ext>
            </a:extLst>
          </p:cNvPr>
          <p:cNvSpPr/>
          <p:nvPr/>
        </p:nvSpPr>
        <p:spPr>
          <a:xfrm>
            <a:off x="10384610" y="4326281"/>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A448E553-F023-45B3-911E-B81F2A71B885}"/>
              </a:ext>
            </a:extLst>
          </p:cNvPr>
          <p:cNvSpPr/>
          <p:nvPr/>
        </p:nvSpPr>
        <p:spPr>
          <a:xfrm>
            <a:off x="10384609" y="4424892"/>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49957060-7353-48E4-8EC3-E78129430B3A}"/>
              </a:ext>
            </a:extLst>
          </p:cNvPr>
          <p:cNvSpPr/>
          <p:nvPr/>
        </p:nvSpPr>
        <p:spPr>
          <a:xfrm>
            <a:off x="10384610" y="4514540"/>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67E45F23-6E3C-4A9B-B865-00B56FAE04B0}"/>
              </a:ext>
            </a:extLst>
          </p:cNvPr>
          <p:cNvSpPr/>
          <p:nvPr/>
        </p:nvSpPr>
        <p:spPr>
          <a:xfrm>
            <a:off x="10384610" y="4604187"/>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40C06585-0419-4245-8871-D3E8C6411A3A}"/>
              </a:ext>
            </a:extLst>
          </p:cNvPr>
          <p:cNvSpPr/>
          <p:nvPr/>
        </p:nvSpPr>
        <p:spPr>
          <a:xfrm>
            <a:off x="10384610" y="4702798"/>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a:extLst>
              <a:ext uri="{FF2B5EF4-FFF2-40B4-BE49-F238E27FC236}">
                <a16:creationId xmlns:a16="http://schemas.microsoft.com/office/drawing/2014/main" id="{153F8D5F-7578-463A-BD91-3743310E103E}"/>
              </a:ext>
            </a:extLst>
          </p:cNvPr>
          <p:cNvSpPr/>
          <p:nvPr/>
        </p:nvSpPr>
        <p:spPr>
          <a:xfrm>
            <a:off x="10384609" y="4792445"/>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a:extLst>
              <a:ext uri="{FF2B5EF4-FFF2-40B4-BE49-F238E27FC236}">
                <a16:creationId xmlns:a16="http://schemas.microsoft.com/office/drawing/2014/main" id="{01DACFDE-5245-4DED-9006-085E0DA62AD9}"/>
              </a:ext>
            </a:extLst>
          </p:cNvPr>
          <p:cNvSpPr/>
          <p:nvPr/>
        </p:nvSpPr>
        <p:spPr>
          <a:xfrm>
            <a:off x="10725269" y="4236634"/>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9EE908DF-D853-40B7-A9F6-A73CA95A7E21}"/>
              </a:ext>
            </a:extLst>
          </p:cNvPr>
          <p:cNvSpPr/>
          <p:nvPr/>
        </p:nvSpPr>
        <p:spPr>
          <a:xfrm>
            <a:off x="10725268" y="4335245"/>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E91D7FA1-C722-4FE8-ACB7-F0973870F63A}"/>
              </a:ext>
            </a:extLst>
          </p:cNvPr>
          <p:cNvSpPr/>
          <p:nvPr/>
        </p:nvSpPr>
        <p:spPr>
          <a:xfrm>
            <a:off x="10725269" y="4415928"/>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F6724F4E-5507-46FB-93A2-A1CA7FB42845}"/>
              </a:ext>
            </a:extLst>
          </p:cNvPr>
          <p:cNvSpPr/>
          <p:nvPr/>
        </p:nvSpPr>
        <p:spPr>
          <a:xfrm>
            <a:off x="10725268" y="4514539"/>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57318D89-9FFE-448D-947B-1341A185541B}"/>
              </a:ext>
            </a:extLst>
          </p:cNvPr>
          <p:cNvSpPr/>
          <p:nvPr/>
        </p:nvSpPr>
        <p:spPr>
          <a:xfrm>
            <a:off x="10725269" y="4595222"/>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E4FC440E-FF12-42CF-896E-02C136438FD3}"/>
              </a:ext>
            </a:extLst>
          </p:cNvPr>
          <p:cNvSpPr/>
          <p:nvPr/>
        </p:nvSpPr>
        <p:spPr>
          <a:xfrm>
            <a:off x="10725268" y="4693833"/>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56B8C6D2-F67B-43F0-AE9E-40A4DEB915D0}"/>
              </a:ext>
            </a:extLst>
          </p:cNvPr>
          <p:cNvSpPr/>
          <p:nvPr/>
        </p:nvSpPr>
        <p:spPr>
          <a:xfrm>
            <a:off x="10725268" y="4783480"/>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9" name="Picture 6">
            <a:extLst>
              <a:ext uri="{FF2B5EF4-FFF2-40B4-BE49-F238E27FC236}">
                <a16:creationId xmlns:a16="http://schemas.microsoft.com/office/drawing/2014/main" id="{5718E57A-F06E-4326-81A4-7405E80C107F}"/>
              </a:ext>
            </a:extLst>
          </p:cNvPr>
          <p:cNvPicPr>
            <a:picLocks noChangeAspect="1"/>
          </p:cNvPicPr>
          <p:nvPr/>
        </p:nvPicPr>
        <p:blipFill rotWithShape="1">
          <a:blip r:embed="rId12"/>
          <a:srcRect l="28571" t="7865" r="22449" b="83146"/>
          <a:stretch/>
        </p:blipFill>
        <p:spPr>
          <a:xfrm>
            <a:off x="11614752" y="4360841"/>
            <a:ext cx="430306" cy="71523"/>
          </a:xfrm>
          <a:prstGeom prst="rect">
            <a:avLst/>
          </a:prstGeom>
        </p:spPr>
      </p:pic>
      <p:pic>
        <p:nvPicPr>
          <p:cNvPr id="80" name="Picture 6">
            <a:extLst>
              <a:ext uri="{FF2B5EF4-FFF2-40B4-BE49-F238E27FC236}">
                <a16:creationId xmlns:a16="http://schemas.microsoft.com/office/drawing/2014/main" id="{4F3BB543-8783-4890-AA44-837CF68D58FA}"/>
              </a:ext>
            </a:extLst>
          </p:cNvPr>
          <p:cNvPicPr>
            <a:picLocks noChangeAspect="1"/>
          </p:cNvPicPr>
          <p:nvPr/>
        </p:nvPicPr>
        <p:blipFill rotWithShape="1">
          <a:blip r:embed="rId12"/>
          <a:srcRect l="28571" t="7865" r="22449" b="83146"/>
          <a:stretch/>
        </p:blipFill>
        <p:spPr>
          <a:xfrm>
            <a:off x="11695434" y="4468418"/>
            <a:ext cx="430306" cy="71523"/>
          </a:xfrm>
          <a:prstGeom prst="rect">
            <a:avLst/>
          </a:prstGeom>
        </p:spPr>
      </p:pic>
      <p:pic>
        <p:nvPicPr>
          <p:cNvPr id="82" name="Picture 6">
            <a:extLst>
              <a:ext uri="{FF2B5EF4-FFF2-40B4-BE49-F238E27FC236}">
                <a16:creationId xmlns:a16="http://schemas.microsoft.com/office/drawing/2014/main" id="{929C143B-DA01-4CD7-95BE-B41C8A948743}"/>
              </a:ext>
            </a:extLst>
          </p:cNvPr>
          <p:cNvPicPr>
            <a:picLocks noChangeAspect="1"/>
          </p:cNvPicPr>
          <p:nvPr/>
        </p:nvPicPr>
        <p:blipFill rotWithShape="1">
          <a:blip r:embed="rId12"/>
          <a:srcRect l="28571" t="7865" r="22449" b="83146"/>
          <a:stretch/>
        </p:blipFill>
        <p:spPr>
          <a:xfrm>
            <a:off x="11614751" y="4593923"/>
            <a:ext cx="430306" cy="71523"/>
          </a:xfrm>
          <a:prstGeom prst="rect">
            <a:avLst/>
          </a:prstGeom>
        </p:spPr>
      </p:pic>
      <p:pic>
        <p:nvPicPr>
          <p:cNvPr id="83" name="Picture 6">
            <a:extLst>
              <a:ext uri="{FF2B5EF4-FFF2-40B4-BE49-F238E27FC236}">
                <a16:creationId xmlns:a16="http://schemas.microsoft.com/office/drawing/2014/main" id="{C0601D7F-1005-47AE-AAB8-943DD47C3DAD}"/>
              </a:ext>
            </a:extLst>
          </p:cNvPr>
          <p:cNvPicPr>
            <a:picLocks noChangeAspect="1"/>
          </p:cNvPicPr>
          <p:nvPr/>
        </p:nvPicPr>
        <p:blipFill rotWithShape="1">
          <a:blip r:embed="rId12"/>
          <a:srcRect l="28571" t="7865" r="22449" b="83146"/>
          <a:stretch/>
        </p:blipFill>
        <p:spPr>
          <a:xfrm>
            <a:off x="11668539" y="4764252"/>
            <a:ext cx="430306" cy="71523"/>
          </a:xfrm>
          <a:prstGeom prst="rect">
            <a:avLst/>
          </a:prstGeom>
        </p:spPr>
      </p:pic>
      <p:pic>
        <p:nvPicPr>
          <p:cNvPr id="85" name="Picture 6">
            <a:extLst>
              <a:ext uri="{FF2B5EF4-FFF2-40B4-BE49-F238E27FC236}">
                <a16:creationId xmlns:a16="http://schemas.microsoft.com/office/drawing/2014/main" id="{AD768448-D70C-4788-AD97-9EB586A898AE}"/>
              </a:ext>
            </a:extLst>
          </p:cNvPr>
          <p:cNvPicPr>
            <a:picLocks noChangeAspect="1"/>
          </p:cNvPicPr>
          <p:nvPr/>
        </p:nvPicPr>
        <p:blipFill rotWithShape="1">
          <a:blip r:embed="rId12"/>
          <a:srcRect l="28571" t="7865" r="22449" b="83146"/>
          <a:stretch/>
        </p:blipFill>
        <p:spPr>
          <a:xfrm>
            <a:off x="11668540" y="4889759"/>
            <a:ext cx="430306" cy="71523"/>
          </a:xfrm>
          <a:prstGeom prst="rect">
            <a:avLst/>
          </a:prstGeom>
        </p:spPr>
      </p:pic>
      <p:pic>
        <p:nvPicPr>
          <p:cNvPr id="90" name="Picture 6">
            <a:extLst>
              <a:ext uri="{FF2B5EF4-FFF2-40B4-BE49-F238E27FC236}">
                <a16:creationId xmlns:a16="http://schemas.microsoft.com/office/drawing/2014/main" id="{6BC5F778-B327-41C6-8F9F-E2909B4F8828}"/>
              </a:ext>
            </a:extLst>
          </p:cNvPr>
          <p:cNvPicPr>
            <a:picLocks noChangeAspect="1"/>
          </p:cNvPicPr>
          <p:nvPr/>
        </p:nvPicPr>
        <p:blipFill rotWithShape="1">
          <a:blip r:embed="rId12"/>
          <a:srcRect l="28571" t="7865" r="22449" b="83146"/>
          <a:stretch/>
        </p:blipFill>
        <p:spPr>
          <a:xfrm>
            <a:off x="11596822" y="5042158"/>
            <a:ext cx="430306" cy="71523"/>
          </a:xfrm>
          <a:prstGeom prst="rect">
            <a:avLst/>
          </a:prstGeom>
        </p:spPr>
      </p:pic>
      <p:sp>
        <p:nvSpPr>
          <p:cNvPr id="118" name="Arrow: Right 76">
            <a:extLst>
              <a:ext uri="{FF2B5EF4-FFF2-40B4-BE49-F238E27FC236}">
                <a16:creationId xmlns:a16="http://schemas.microsoft.com/office/drawing/2014/main" id="{C11DB4E6-EE95-44C7-B293-43007926548C}"/>
              </a:ext>
            </a:extLst>
          </p:cNvPr>
          <p:cNvSpPr/>
          <p:nvPr/>
        </p:nvSpPr>
        <p:spPr>
          <a:xfrm>
            <a:off x="11073996" y="4424369"/>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TextBox 77">
            <a:extLst>
              <a:ext uri="{FF2B5EF4-FFF2-40B4-BE49-F238E27FC236}">
                <a16:creationId xmlns:a16="http://schemas.microsoft.com/office/drawing/2014/main" id="{3E05D043-8E21-4F28-8667-AC4016513C1A}"/>
              </a:ext>
            </a:extLst>
          </p:cNvPr>
          <p:cNvSpPr txBox="1"/>
          <p:nvPr/>
        </p:nvSpPr>
        <p:spPr>
          <a:xfrm>
            <a:off x="11048289" y="4537259"/>
            <a:ext cx="56421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OCR</a:t>
            </a:r>
            <a:endParaRPr lang="en-US"/>
          </a:p>
        </p:txBody>
      </p:sp>
      <p:pic>
        <p:nvPicPr>
          <p:cNvPr id="120" name="Picture 6">
            <a:extLst>
              <a:ext uri="{FF2B5EF4-FFF2-40B4-BE49-F238E27FC236}">
                <a16:creationId xmlns:a16="http://schemas.microsoft.com/office/drawing/2014/main" id="{99AC218F-1925-4DC8-A7A0-74B1E37DD5F5}"/>
              </a:ext>
            </a:extLst>
          </p:cNvPr>
          <p:cNvPicPr>
            <a:picLocks noChangeAspect="1"/>
          </p:cNvPicPr>
          <p:nvPr/>
        </p:nvPicPr>
        <p:blipFill rotWithShape="1">
          <a:blip r:embed="rId12"/>
          <a:srcRect l="28571" t="7865" r="22449" b="83146"/>
          <a:stretch/>
        </p:blipFill>
        <p:spPr>
          <a:xfrm>
            <a:off x="11740257" y="5185593"/>
            <a:ext cx="430306" cy="71523"/>
          </a:xfrm>
          <a:prstGeom prst="rect">
            <a:avLst/>
          </a:prstGeom>
        </p:spPr>
      </p:pic>
      <p:pic>
        <p:nvPicPr>
          <p:cNvPr id="121" name="Picture 6">
            <a:extLst>
              <a:ext uri="{FF2B5EF4-FFF2-40B4-BE49-F238E27FC236}">
                <a16:creationId xmlns:a16="http://schemas.microsoft.com/office/drawing/2014/main" id="{6DCF0A06-FEC3-4789-AA34-A8EB8346697C}"/>
              </a:ext>
            </a:extLst>
          </p:cNvPr>
          <p:cNvPicPr>
            <a:picLocks noChangeAspect="1"/>
          </p:cNvPicPr>
          <p:nvPr/>
        </p:nvPicPr>
        <p:blipFill rotWithShape="1">
          <a:blip r:embed="rId12"/>
          <a:srcRect l="28571" t="7865" r="22449" b="83146"/>
          <a:stretch/>
        </p:blipFill>
        <p:spPr>
          <a:xfrm>
            <a:off x="11543033" y="4226369"/>
            <a:ext cx="430306" cy="71523"/>
          </a:xfrm>
          <a:prstGeom prst="rect">
            <a:avLst/>
          </a:prstGeom>
        </p:spPr>
      </p:pic>
      <p:sp>
        <p:nvSpPr>
          <p:cNvPr id="122" name="Arrow: Right 40">
            <a:extLst>
              <a:ext uri="{FF2B5EF4-FFF2-40B4-BE49-F238E27FC236}">
                <a16:creationId xmlns:a16="http://schemas.microsoft.com/office/drawing/2014/main" id="{9DF0705C-439C-4679-8AF9-3AB4D2F748E4}"/>
              </a:ext>
            </a:extLst>
          </p:cNvPr>
          <p:cNvSpPr/>
          <p:nvPr/>
        </p:nvSpPr>
        <p:spPr>
          <a:xfrm>
            <a:off x="8551400" y="4360841"/>
            <a:ext cx="590550" cy="485775"/>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TextBox 52">
            <a:extLst>
              <a:ext uri="{FF2B5EF4-FFF2-40B4-BE49-F238E27FC236}">
                <a16:creationId xmlns:a16="http://schemas.microsoft.com/office/drawing/2014/main" id="{EBC209EF-F6FF-4D44-BD06-A47F4D07C54A}"/>
              </a:ext>
            </a:extLst>
          </p:cNvPr>
          <p:cNvSpPr txBox="1"/>
          <p:nvPr/>
        </p:nvSpPr>
        <p:spPr>
          <a:xfrm>
            <a:off x="8543622" y="4473732"/>
            <a:ext cx="895911"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Rotation</a:t>
            </a:r>
          </a:p>
        </p:txBody>
      </p:sp>
    </p:spTree>
    <p:extLst>
      <p:ext uri="{BB962C8B-B14F-4D97-AF65-F5344CB8AC3E}">
        <p14:creationId xmlns:p14="http://schemas.microsoft.com/office/powerpoint/2010/main" val="36968107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F05586F4-3E60-4F36-8DFE-31613B817A15}"/>
              </a:ext>
            </a:extLst>
          </p:cNvPr>
          <p:cNvSpPr>
            <a:spLocks noGrp="1"/>
          </p:cNvSpPr>
          <p:nvPr>
            <p:ph idx="1"/>
          </p:nvPr>
        </p:nvSpPr>
        <p:spPr>
          <a:xfrm>
            <a:off x="838200" y="182880"/>
            <a:ext cx="10515600" cy="6492240"/>
          </a:xfrm>
        </p:spPr>
        <p:txBody>
          <a:bodyPr>
            <a:normAutofit fontScale="92500" lnSpcReduction="20000"/>
          </a:bodyPr>
          <a:lstStyle/>
          <a:p>
            <a:pPr marL="0" indent="0">
              <a:buNone/>
            </a:pPr>
            <a:r>
              <a:rPr lang="fr-FR" b="0" i="0" dirty="0">
                <a:solidFill>
                  <a:srgbClr val="2B2B2B"/>
                </a:solidFill>
                <a:effectLst/>
                <a:latin typeface="Arial" panose="020B0604020202020204" pitchFamily="34" charset="0"/>
              </a:rPr>
              <a:t>Un projet complexe chaînant plusieurs algorithmes de </a:t>
            </a:r>
            <a:r>
              <a:rPr lang="fr-FR" b="0" i="0" dirty="0" err="1">
                <a:solidFill>
                  <a:srgbClr val="2B2B2B"/>
                </a:solidFill>
                <a:effectLst/>
                <a:latin typeface="Arial" panose="020B0604020202020204" pitchFamily="34" charset="0"/>
              </a:rPr>
              <a:t>DeepLearning</a:t>
            </a:r>
            <a:r>
              <a:rPr lang="fr-FR" b="0" i="0" dirty="0">
                <a:solidFill>
                  <a:srgbClr val="2B2B2B"/>
                </a:solidFill>
                <a:effectLst/>
                <a:latin typeface="Arial" panose="020B0604020202020204" pitchFamily="34" charset="0"/>
              </a:rPr>
              <a:t> c’est bien, un projet ML qui fonctionne en production, c’est encore mieux :]</a:t>
            </a:r>
            <a:br>
              <a:rPr lang="fr-FR" dirty="0"/>
            </a:br>
            <a:br>
              <a:rPr lang="fr-FR" dirty="0"/>
            </a:br>
            <a:r>
              <a:rPr lang="fr-FR" b="0" i="0" dirty="0">
                <a:solidFill>
                  <a:srgbClr val="2B2B2B"/>
                </a:solidFill>
                <a:effectLst/>
                <a:latin typeface="Arial" panose="020B0604020202020204" pitchFamily="34" charset="0"/>
              </a:rPr>
              <a:t>Qui fonctionne en production ?</a:t>
            </a:r>
            <a:br>
              <a:rPr lang="fr-FR" dirty="0"/>
            </a:br>
            <a:br>
              <a:rPr lang="fr-FR" dirty="0"/>
            </a:br>
            <a:r>
              <a:rPr lang="fr-FR" b="0" i="0" dirty="0">
                <a:solidFill>
                  <a:srgbClr val="2B2B2B"/>
                </a:solidFill>
                <a:effectLst/>
                <a:latin typeface="Arial" panose="020B0604020202020204" pitchFamily="34" charset="0"/>
              </a:rPr>
              <a:t>Exécution rapide,</a:t>
            </a:r>
            <a:br>
              <a:rPr lang="fr-FR" dirty="0"/>
            </a:br>
            <a:r>
              <a:rPr lang="fr-FR" b="0" i="0" dirty="0">
                <a:solidFill>
                  <a:srgbClr val="2B2B2B"/>
                </a:solidFill>
                <a:effectLst/>
                <a:latin typeface="Arial" panose="020B0604020202020204" pitchFamily="34" charset="0"/>
              </a:rPr>
              <a:t>Qualité de prédiction identique entre l’entrainement et la production,</a:t>
            </a:r>
            <a:br>
              <a:rPr lang="fr-FR" dirty="0"/>
            </a:br>
            <a:r>
              <a:rPr lang="fr-FR" b="0" i="0" dirty="0">
                <a:solidFill>
                  <a:srgbClr val="2B2B2B"/>
                </a:solidFill>
                <a:effectLst/>
                <a:latin typeface="Arial" panose="020B0604020202020204" pitchFamily="34" charset="0"/>
              </a:rPr>
              <a:t>Monitoré et re-livrable très rapidement en cas de problème,</a:t>
            </a:r>
            <a:br>
              <a:rPr lang="fr-FR" dirty="0"/>
            </a:br>
            <a:r>
              <a:rPr lang="fr-FR" b="0" i="0" dirty="0">
                <a:solidFill>
                  <a:srgbClr val="2B2B2B"/>
                </a:solidFill>
                <a:effectLst/>
                <a:latin typeface="Arial" panose="020B0604020202020204" pitchFamily="34" charset="0"/>
              </a:rPr>
              <a:t>Pas trop cher et vous rapporte des sous</a:t>
            </a:r>
            <a:br>
              <a:rPr lang="fr-FR" dirty="0"/>
            </a:br>
            <a:r>
              <a:rPr lang="fr-FR" b="0" i="0" dirty="0">
                <a:solidFill>
                  <a:srgbClr val="2B2B2B"/>
                </a:solidFill>
                <a:effectLst/>
                <a:latin typeface="Arial" panose="020B0604020202020204" pitchFamily="34" charset="0"/>
              </a:rPr>
              <a:t>Bref un projet qui répond aux besoins des utilisateurs !</a:t>
            </a:r>
            <a:br>
              <a:rPr lang="fr-FR" dirty="0"/>
            </a:br>
            <a:br>
              <a:rPr lang="fr-FR" dirty="0"/>
            </a:br>
            <a:r>
              <a:rPr lang="fr-FR" b="0" i="0" dirty="0">
                <a:solidFill>
                  <a:srgbClr val="2B2B2B"/>
                </a:solidFill>
                <a:effectLst/>
                <a:latin typeface="Arial" panose="020B0604020202020204" pitchFamily="34" charset="0"/>
              </a:rPr>
              <a:t>Le constat est que beaucoup de projets ML échouent à l’étape : passer en production, pour plusieurs raisons que nous détaillerons. Nous représenterons les étapes de l’entrainement d’un ou plusieurs algorithmes IA. Puis nous vous ferons un retour d’expériences sur nos échecs riches en apprentissages et bien sûr nos succès c’est-à-dire des projets en production qui dépotent.</a:t>
            </a:r>
            <a:br>
              <a:rPr lang="fr-FR" dirty="0"/>
            </a:br>
            <a:br>
              <a:rPr lang="fr-FR" dirty="0"/>
            </a:br>
            <a:r>
              <a:rPr lang="fr-FR" b="0" i="0" dirty="0">
                <a:solidFill>
                  <a:srgbClr val="2B2B2B"/>
                </a:solidFill>
                <a:effectLst/>
                <a:latin typeface="Arial" panose="020B0604020202020204" pitchFamily="34" charset="0"/>
              </a:rPr>
              <a:t>Cette présentation s'adresse à tout public (Développeur, DataScientist, Ops, Manageur, etc..)</a:t>
            </a:r>
            <a:endParaRPr lang="fr-FR" dirty="0"/>
          </a:p>
        </p:txBody>
      </p:sp>
    </p:spTree>
    <p:extLst>
      <p:ext uri="{BB962C8B-B14F-4D97-AF65-F5344CB8AC3E}">
        <p14:creationId xmlns:p14="http://schemas.microsoft.com/office/powerpoint/2010/main" val="3575456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1D586E7-787C-4E29-9BD5-FBFE7FFC86FA}"/>
              </a:ext>
            </a:extLst>
          </p:cNvPr>
          <p:cNvSpPr>
            <a:spLocks noGrp="1"/>
          </p:cNvSpPr>
          <p:nvPr>
            <p:ph type="title"/>
          </p:nvPr>
        </p:nvSpPr>
        <p:spPr/>
        <p:txBody>
          <a:bodyPr/>
          <a:lstStyle/>
          <a:p>
            <a:r>
              <a:rPr lang="fr-FR" dirty="0"/>
              <a:t>Production</a:t>
            </a:r>
          </a:p>
        </p:txBody>
      </p:sp>
      <p:sp>
        <p:nvSpPr>
          <p:cNvPr id="3" name="Espace réservé du contenu 2">
            <a:extLst>
              <a:ext uri="{FF2B5EF4-FFF2-40B4-BE49-F238E27FC236}">
                <a16:creationId xmlns:a16="http://schemas.microsoft.com/office/drawing/2014/main" id="{CC930DBF-2F45-4CDC-A17D-A6C51E1CF4E8}"/>
              </a:ext>
            </a:extLst>
          </p:cNvPr>
          <p:cNvSpPr>
            <a:spLocks noGrp="1"/>
          </p:cNvSpPr>
          <p:nvPr>
            <p:ph idx="1"/>
          </p:nvPr>
        </p:nvSpPr>
        <p:spPr/>
        <p:txBody>
          <a:bodyPr>
            <a:normAutofit/>
          </a:bodyPr>
          <a:lstStyle/>
          <a:p>
            <a:r>
              <a:rPr lang="fr-FR" dirty="0"/>
              <a:t>Besoin utilisateur</a:t>
            </a:r>
          </a:p>
          <a:p>
            <a:r>
              <a:rPr lang="fr-FR" dirty="0"/>
              <a:t>Coût</a:t>
            </a:r>
          </a:p>
          <a:p>
            <a:r>
              <a:rPr lang="fr-FR" dirty="0"/>
              <a:t>Rapidité</a:t>
            </a:r>
          </a:p>
          <a:p>
            <a:r>
              <a:rPr lang="fr-FR" dirty="0"/>
              <a:t>Qualité/Performance des algorithmes (IA ou non IA)</a:t>
            </a:r>
          </a:p>
          <a:p>
            <a:r>
              <a:rPr lang="fr-FR" dirty="0"/>
              <a:t>Maintenance</a:t>
            </a:r>
          </a:p>
          <a:p>
            <a:r>
              <a:rPr lang="fr-FR" dirty="0"/>
              <a:t>Sécurité</a:t>
            </a:r>
          </a:p>
          <a:p>
            <a:r>
              <a:rPr lang="fr-FR" dirty="0"/>
              <a:t>Relivrer rapidement en cas de </a:t>
            </a:r>
            <a:r>
              <a:rPr lang="fr-FR" dirty="0" err="1"/>
              <a:t>DataDrift</a:t>
            </a:r>
            <a:endParaRPr lang="fr-FR" dirty="0"/>
          </a:p>
          <a:p>
            <a:endParaRPr lang="fr-FR" dirty="0"/>
          </a:p>
          <a:p>
            <a:endParaRPr lang="fr-FR" dirty="0"/>
          </a:p>
          <a:p>
            <a:endParaRPr lang="fr-FR" dirty="0"/>
          </a:p>
        </p:txBody>
      </p:sp>
    </p:spTree>
    <p:extLst>
      <p:ext uri="{BB962C8B-B14F-4D97-AF65-F5344CB8AC3E}">
        <p14:creationId xmlns:p14="http://schemas.microsoft.com/office/powerpoint/2010/main" val="10711469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74037D3A-3939-4347-89AA-00A2E9F492D6}"/>
              </a:ext>
            </a:extLst>
          </p:cNvPr>
          <p:cNvSpPr/>
          <p:nvPr/>
        </p:nvSpPr>
        <p:spPr>
          <a:xfrm>
            <a:off x="84474" y="1084093"/>
            <a:ext cx="1120726" cy="568412"/>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rPr>
              <a:t>R</a:t>
            </a:r>
            <a:r>
              <a:rPr lang="en-FR" sz="1400" dirty="0">
                <a:solidFill>
                  <a:schemeClr val="tx1"/>
                </a:solidFill>
              </a:rPr>
              <a:t>eceiver</a:t>
            </a:r>
          </a:p>
        </p:txBody>
      </p:sp>
      <p:sp>
        <p:nvSpPr>
          <p:cNvPr id="44" name="Rounded Rectangle 43">
            <a:extLst>
              <a:ext uri="{FF2B5EF4-FFF2-40B4-BE49-F238E27FC236}">
                <a16:creationId xmlns:a16="http://schemas.microsoft.com/office/drawing/2014/main" id="{EBFDEA97-101E-9147-AB68-432885BA4552}"/>
              </a:ext>
            </a:extLst>
          </p:cNvPr>
          <p:cNvSpPr/>
          <p:nvPr/>
        </p:nvSpPr>
        <p:spPr>
          <a:xfrm>
            <a:off x="82775" y="2623729"/>
            <a:ext cx="1120726" cy="568412"/>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a:solidFill>
                  <a:schemeClr val="tx1"/>
                </a:solidFill>
              </a:rPr>
              <a:t>S</a:t>
            </a:r>
            <a:r>
              <a:rPr lang="en-FR" sz="1400">
                <a:solidFill>
                  <a:schemeClr val="tx1"/>
                </a:solidFill>
              </a:rPr>
              <a:t>plitter</a:t>
            </a:r>
            <a:endParaRPr lang="en-FR" sz="1400" dirty="0">
              <a:solidFill>
                <a:schemeClr val="tx1"/>
              </a:solidFill>
            </a:endParaRPr>
          </a:p>
        </p:txBody>
      </p:sp>
      <p:sp>
        <p:nvSpPr>
          <p:cNvPr id="45" name="Rounded Rectangle 44">
            <a:extLst>
              <a:ext uri="{FF2B5EF4-FFF2-40B4-BE49-F238E27FC236}">
                <a16:creationId xmlns:a16="http://schemas.microsoft.com/office/drawing/2014/main" id="{6AE3357B-23D5-D244-8D54-F11202A7FC3E}"/>
              </a:ext>
            </a:extLst>
          </p:cNvPr>
          <p:cNvSpPr/>
          <p:nvPr/>
        </p:nvSpPr>
        <p:spPr>
          <a:xfrm>
            <a:off x="93769" y="4228315"/>
            <a:ext cx="1120726" cy="568412"/>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rPr>
              <a:t>Zoning</a:t>
            </a:r>
            <a:endParaRPr lang="en-FR" sz="1400" dirty="0">
              <a:solidFill>
                <a:schemeClr val="tx1"/>
              </a:solidFill>
            </a:endParaRPr>
          </a:p>
        </p:txBody>
      </p:sp>
      <p:sp>
        <p:nvSpPr>
          <p:cNvPr id="56" name="Rectangle 55">
            <a:extLst>
              <a:ext uri="{FF2B5EF4-FFF2-40B4-BE49-F238E27FC236}">
                <a16:creationId xmlns:a16="http://schemas.microsoft.com/office/drawing/2014/main" id="{EF220E26-8344-1E43-872F-A5E11A03423E}"/>
              </a:ext>
            </a:extLst>
          </p:cNvPr>
          <p:cNvSpPr/>
          <p:nvPr/>
        </p:nvSpPr>
        <p:spPr>
          <a:xfrm rot="5400000">
            <a:off x="349953" y="2001492"/>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sp>
        <p:nvSpPr>
          <p:cNvPr id="57" name="Rectangle 56">
            <a:extLst>
              <a:ext uri="{FF2B5EF4-FFF2-40B4-BE49-F238E27FC236}">
                <a16:creationId xmlns:a16="http://schemas.microsoft.com/office/drawing/2014/main" id="{2070C867-570D-7145-B0E9-76A7FAFB61C2}"/>
              </a:ext>
            </a:extLst>
          </p:cNvPr>
          <p:cNvSpPr/>
          <p:nvPr/>
        </p:nvSpPr>
        <p:spPr>
          <a:xfrm rot="5400000">
            <a:off x="347369" y="3565070"/>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sp>
        <p:nvSpPr>
          <p:cNvPr id="59" name="Rectangle 58">
            <a:extLst>
              <a:ext uri="{FF2B5EF4-FFF2-40B4-BE49-F238E27FC236}">
                <a16:creationId xmlns:a16="http://schemas.microsoft.com/office/drawing/2014/main" id="{B3092EC1-9487-4E41-ADF3-91A2B4DE698D}"/>
              </a:ext>
            </a:extLst>
          </p:cNvPr>
          <p:cNvSpPr/>
          <p:nvPr/>
        </p:nvSpPr>
        <p:spPr>
          <a:xfrm>
            <a:off x="1509458" y="3928209"/>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63" name="Straight Arrow Connector 62">
            <a:extLst>
              <a:ext uri="{FF2B5EF4-FFF2-40B4-BE49-F238E27FC236}">
                <a16:creationId xmlns:a16="http://schemas.microsoft.com/office/drawing/2014/main" id="{F7B1E4D8-CC71-7549-90AF-750274FBB33D}"/>
              </a:ext>
            </a:extLst>
          </p:cNvPr>
          <p:cNvCxnSpPr>
            <a:cxnSpLocks/>
            <a:stCxn id="2" idx="2"/>
            <a:endCxn id="56" idx="1"/>
          </p:cNvCxnSpPr>
          <p:nvPr/>
        </p:nvCxnSpPr>
        <p:spPr>
          <a:xfrm flipH="1">
            <a:off x="644836" y="1652505"/>
            <a:ext cx="1" cy="192412"/>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0" name="Straight Arrow Connector 69">
            <a:extLst>
              <a:ext uri="{FF2B5EF4-FFF2-40B4-BE49-F238E27FC236}">
                <a16:creationId xmlns:a16="http://schemas.microsoft.com/office/drawing/2014/main" id="{0AD37D82-2C6D-7442-BC68-DEB37FCE6169}"/>
              </a:ext>
            </a:extLst>
          </p:cNvPr>
          <p:cNvCxnSpPr>
            <a:cxnSpLocks/>
            <a:stCxn id="44" idx="0"/>
            <a:endCxn id="56" idx="3"/>
          </p:cNvCxnSpPr>
          <p:nvPr/>
        </p:nvCxnSpPr>
        <p:spPr>
          <a:xfrm flipV="1">
            <a:off x="643138" y="2434684"/>
            <a:ext cx="1698" cy="189045"/>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6" name="Straight Arrow Connector 75">
            <a:extLst>
              <a:ext uri="{FF2B5EF4-FFF2-40B4-BE49-F238E27FC236}">
                <a16:creationId xmlns:a16="http://schemas.microsoft.com/office/drawing/2014/main" id="{FD635F46-4D30-6743-9133-F2D1211E9C1D}"/>
              </a:ext>
            </a:extLst>
          </p:cNvPr>
          <p:cNvCxnSpPr>
            <a:cxnSpLocks/>
            <a:stCxn id="45" idx="0"/>
            <a:endCxn id="57" idx="3"/>
          </p:cNvCxnSpPr>
          <p:nvPr/>
        </p:nvCxnSpPr>
        <p:spPr>
          <a:xfrm flipH="1" flipV="1">
            <a:off x="642252" y="3998262"/>
            <a:ext cx="11880" cy="230053"/>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7" name="Straight Arrow Connector 76">
            <a:extLst>
              <a:ext uri="{FF2B5EF4-FFF2-40B4-BE49-F238E27FC236}">
                <a16:creationId xmlns:a16="http://schemas.microsoft.com/office/drawing/2014/main" id="{DECC9402-7EB2-324C-B3DF-5F4FC9186EAC}"/>
              </a:ext>
            </a:extLst>
          </p:cNvPr>
          <p:cNvCxnSpPr>
            <a:cxnSpLocks/>
            <a:stCxn id="44" idx="2"/>
            <a:endCxn id="57" idx="1"/>
          </p:cNvCxnSpPr>
          <p:nvPr/>
        </p:nvCxnSpPr>
        <p:spPr>
          <a:xfrm flipH="1">
            <a:off x="642252" y="3192141"/>
            <a:ext cx="886" cy="216354"/>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3" name="Straight Arrow Connector 82">
            <a:extLst>
              <a:ext uri="{FF2B5EF4-FFF2-40B4-BE49-F238E27FC236}">
                <a16:creationId xmlns:a16="http://schemas.microsoft.com/office/drawing/2014/main" id="{A64E040A-3976-7745-85A9-267D228F8400}"/>
              </a:ext>
            </a:extLst>
          </p:cNvPr>
          <p:cNvCxnSpPr>
            <a:cxnSpLocks/>
            <a:stCxn id="45" idx="3"/>
            <a:endCxn id="59" idx="1"/>
          </p:cNvCxnSpPr>
          <p:nvPr/>
        </p:nvCxnSpPr>
        <p:spPr>
          <a:xfrm flipV="1">
            <a:off x="1214495" y="4066518"/>
            <a:ext cx="294963" cy="446003"/>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50" name="Rounded Rectangle 45">
            <a:extLst>
              <a:ext uri="{FF2B5EF4-FFF2-40B4-BE49-F238E27FC236}">
                <a16:creationId xmlns:a16="http://schemas.microsoft.com/office/drawing/2014/main" id="{F098898E-7602-4329-BAD8-4DFEF596A8BA}"/>
              </a:ext>
            </a:extLst>
          </p:cNvPr>
          <p:cNvSpPr/>
          <p:nvPr/>
        </p:nvSpPr>
        <p:spPr>
          <a:xfrm>
            <a:off x="2325685" y="3595878"/>
            <a:ext cx="1383726" cy="907687"/>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rPr>
              <a:t>Homographie</a:t>
            </a:r>
            <a:endParaRPr lang="en-FR" sz="1400" dirty="0">
              <a:solidFill>
                <a:schemeClr val="tx1"/>
              </a:solidFill>
            </a:endParaRPr>
          </a:p>
        </p:txBody>
      </p:sp>
      <p:cxnSp>
        <p:nvCxnSpPr>
          <p:cNvPr id="68" name="Straight Arrow Connector 82">
            <a:extLst>
              <a:ext uri="{FF2B5EF4-FFF2-40B4-BE49-F238E27FC236}">
                <a16:creationId xmlns:a16="http://schemas.microsoft.com/office/drawing/2014/main" id="{703021C3-3813-4851-A3DB-29B84322B82C}"/>
              </a:ext>
            </a:extLst>
          </p:cNvPr>
          <p:cNvCxnSpPr>
            <a:cxnSpLocks/>
            <a:stCxn id="50" idx="1"/>
            <a:endCxn id="59" idx="3"/>
          </p:cNvCxnSpPr>
          <p:nvPr/>
        </p:nvCxnSpPr>
        <p:spPr>
          <a:xfrm flipH="1">
            <a:off x="2099225" y="4049722"/>
            <a:ext cx="226460" cy="16796"/>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1" name="Rounded Rectangle 44">
            <a:extLst>
              <a:ext uri="{FF2B5EF4-FFF2-40B4-BE49-F238E27FC236}">
                <a16:creationId xmlns:a16="http://schemas.microsoft.com/office/drawing/2014/main" id="{9B553AE1-DA2C-49DF-B2AE-5C39C5B046BF}"/>
              </a:ext>
            </a:extLst>
          </p:cNvPr>
          <p:cNvSpPr/>
          <p:nvPr/>
        </p:nvSpPr>
        <p:spPr>
          <a:xfrm>
            <a:off x="5153922" y="296628"/>
            <a:ext cx="1120726" cy="568412"/>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FR" sz="1400" dirty="0">
              <a:solidFill>
                <a:schemeClr val="tx1"/>
              </a:solidFill>
            </a:endParaRPr>
          </a:p>
        </p:txBody>
      </p:sp>
      <p:pic>
        <p:nvPicPr>
          <p:cNvPr id="3074" name="Picture 2" descr="Afficher l’image source">
            <a:extLst>
              <a:ext uri="{FF2B5EF4-FFF2-40B4-BE49-F238E27FC236}">
                <a16:creationId xmlns:a16="http://schemas.microsoft.com/office/drawing/2014/main" id="{0905FDE8-B4D0-4E4D-85FA-87A727EE236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9359" t="28646" r="17401" b="31977"/>
          <a:stretch/>
        </p:blipFill>
        <p:spPr bwMode="auto">
          <a:xfrm>
            <a:off x="5282535" y="412757"/>
            <a:ext cx="767337" cy="318524"/>
          </a:xfrm>
          <a:prstGeom prst="rect">
            <a:avLst/>
          </a:prstGeom>
          <a:noFill/>
          <a:extLst>
            <a:ext uri="{909E8E84-426E-40DD-AFC4-6F175D3DCCD1}">
              <a14:hiddenFill xmlns:a14="http://schemas.microsoft.com/office/drawing/2010/main">
                <a:solidFill>
                  <a:srgbClr val="FFFFFF"/>
                </a:solidFill>
              </a14:hiddenFill>
            </a:ext>
          </a:extLst>
        </p:spPr>
      </p:pic>
      <p:sp>
        <p:nvSpPr>
          <p:cNvPr id="48" name="Rectangle: Folded Corner 1">
            <a:extLst>
              <a:ext uri="{FF2B5EF4-FFF2-40B4-BE49-F238E27FC236}">
                <a16:creationId xmlns:a16="http://schemas.microsoft.com/office/drawing/2014/main" id="{24E91F4B-CC78-49F1-BE42-D6F4676E9CB7}"/>
              </a:ext>
            </a:extLst>
          </p:cNvPr>
          <p:cNvSpPr/>
          <p:nvPr/>
        </p:nvSpPr>
        <p:spPr>
          <a:xfrm>
            <a:off x="283059" y="72107"/>
            <a:ext cx="700266" cy="681299"/>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PDF, IMAGES</a:t>
            </a:r>
          </a:p>
        </p:txBody>
      </p:sp>
      <p:cxnSp>
        <p:nvCxnSpPr>
          <p:cNvPr id="49" name="Straight Arrow Connector 103">
            <a:extLst>
              <a:ext uri="{FF2B5EF4-FFF2-40B4-BE49-F238E27FC236}">
                <a16:creationId xmlns:a16="http://schemas.microsoft.com/office/drawing/2014/main" id="{A4E08322-D2F0-4CF8-BA9E-980388497D28}"/>
              </a:ext>
            </a:extLst>
          </p:cNvPr>
          <p:cNvCxnSpPr>
            <a:cxnSpLocks/>
            <a:stCxn id="48" idx="2"/>
            <a:endCxn id="2" idx="0"/>
          </p:cNvCxnSpPr>
          <p:nvPr/>
        </p:nvCxnSpPr>
        <p:spPr>
          <a:xfrm>
            <a:off x="633192" y="753406"/>
            <a:ext cx="11645" cy="330687"/>
          </a:xfrm>
          <a:prstGeom prst="straightConnector1">
            <a:avLst/>
          </a:prstGeom>
          <a:ln>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71" name="Rounded Rectangle 45">
            <a:extLst>
              <a:ext uri="{FF2B5EF4-FFF2-40B4-BE49-F238E27FC236}">
                <a16:creationId xmlns:a16="http://schemas.microsoft.com/office/drawing/2014/main" id="{5C56C354-89A3-440D-9BFE-9CDA6AEC62D5}"/>
              </a:ext>
            </a:extLst>
          </p:cNvPr>
          <p:cNvSpPr/>
          <p:nvPr/>
        </p:nvSpPr>
        <p:spPr>
          <a:xfrm>
            <a:off x="2346578" y="2206603"/>
            <a:ext cx="1362831" cy="857111"/>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rPr>
              <a:t>Homographie</a:t>
            </a:r>
            <a:endParaRPr lang="en-FR" sz="1400" dirty="0">
              <a:solidFill>
                <a:schemeClr val="tx1"/>
              </a:solidFill>
            </a:endParaRPr>
          </a:p>
        </p:txBody>
      </p:sp>
      <p:sp>
        <p:nvSpPr>
          <p:cNvPr id="72" name="Rectangle 71">
            <a:extLst>
              <a:ext uri="{FF2B5EF4-FFF2-40B4-BE49-F238E27FC236}">
                <a16:creationId xmlns:a16="http://schemas.microsoft.com/office/drawing/2014/main" id="{8178F617-E699-4891-A202-4AE8AA3A67C1}"/>
              </a:ext>
            </a:extLst>
          </p:cNvPr>
          <p:cNvSpPr/>
          <p:nvPr/>
        </p:nvSpPr>
        <p:spPr>
          <a:xfrm>
            <a:off x="1532533" y="2466006"/>
            <a:ext cx="589768"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75" name="Straight Arrow Connector 82">
            <a:extLst>
              <a:ext uri="{FF2B5EF4-FFF2-40B4-BE49-F238E27FC236}">
                <a16:creationId xmlns:a16="http://schemas.microsoft.com/office/drawing/2014/main" id="{E7B693A2-E313-406A-8E9A-B9F16293B251}"/>
              </a:ext>
            </a:extLst>
          </p:cNvPr>
          <p:cNvCxnSpPr>
            <a:cxnSpLocks/>
            <a:stCxn id="71" idx="1"/>
            <a:endCxn id="72" idx="3"/>
          </p:cNvCxnSpPr>
          <p:nvPr/>
        </p:nvCxnSpPr>
        <p:spPr>
          <a:xfrm flipH="1" flipV="1">
            <a:off x="2122301" y="2604315"/>
            <a:ext cx="224277" cy="30844"/>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18" name="Straight Arrow Connector 82">
            <a:extLst>
              <a:ext uri="{FF2B5EF4-FFF2-40B4-BE49-F238E27FC236}">
                <a16:creationId xmlns:a16="http://schemas.microsoft.com/office/drawing/2014/main" id="{FD4BCC52-4D92-493E-9F7D-03AF98129901}"/>
              </a:ext>
            </a:extLst>
          </p:cNvPr>
          <p:cNvCxnSpPr>
            <a:cxnSpLocks/>
            <a:stCxn id="45" idx="3"/>
            <a:endCxn id="72" idx="1"/>
          </p:cNvCxnSpPr>
          <p:nvPr/>
        </p:nvCxnSpPr>
        <p:spPr>
          <a:xfrm flipV="1">
            <a:off x="1214495" y="2604315"/>
            <a:ext cx="318038" cy="1908206"/>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10" name="Rectangle 109">
            <a:extLst>
              <a:ext uri="{FF2B5EF4-FFF2-40B4-BE49-F238E27FC236}">
                <a16:creationId xmlns:a16="http://schemas.microsoft.com/office/drawing/2014/main" id="{367E1F1D-8829-46DD-B94F-2BD5B29DC5AA}"/>
              </a:ext>
            </a:extLst>
          </p:cNvPr>
          <p:cNvSpPr/>
          <p:nvPr/>
        </p:nvSpPr>
        <p:spPr>
          <a:xfrm>
            <a:off x="1560142" y="5663466"/>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111" name="Straight Arrow Connector 82">
            <a:extLst>
              <a:ext uri="{FF2B5EF4-FFF2-40B4-BE49-F238E27FC236}">
                <a16:creationId xmlns:a16="http://schemas.microsoft.com/office/drawing/2014/main" id="{D467D24A-F30E-4FF7-8D19-56A9B76162C2}"/>
              </a:ext>
            </a:extLst>
          </p:cNvPr>
          <p:cNvCxnSpPr>
            <a:cxnSpLocks/>
            <a:stCxn id="45" idx="3"/>
            <a:endCxn id="110" idx="1"/>
          </p:cNvCxnSpPr>
          <p:nvPr/>
        </p:nvCxnSpPr>
        <p:spPr>
          <a:xfrm>
            <a:off x="1214495" y="4512521"/>
            <a:ext cx="345647" cy="1289254"/>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14" name="Rounded Rectangle 45">
            <a:extLst>
              <a:ext uri="{FF2B5EF4-FFF2-40B4-BE49-F238E27FC236}">
                <a16:creationId xmlns:a16="http://schemas.microsoft.com/office/drawing/2014/main" id="{318FD377-AA0E-4057-9A41-BFCF4180C66B}"/>
              </a:ext>
            </a:extLst>
          </p:cNvPr>
          <p:cNvSpPr/>
          <p:nvPr/>
        </p:nvSpPr>
        <p:spPr>
          <a:xfrm>
            <a:off x="2311101" y="5368682"/>
            <a:ext cx="1300240" cy="916320"/>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rPr>
              <a:t>Homographie</a:t>
            </a:r>
            <a:endParaRPr lang="en-FR" sz="1400" dirty="0">
              <a:solidFill>
                <a:schemeClr val="tx1"/>
              </a:solidFill>
            </a:endParaRPr>
          </a:p>
        </p:txBody>
      </p:sp>
      <p:cxnSp>
        <p:nvCxnSpPr>
          <p:cNvPr id="125" name="Straight Arrow Connector 82">
            <a:extLst>
              <a:ext uri="{FF2B5EF4-FFF2-40B4-BE49-F238E27FC236}">
                <a16:creationId xmlns:a16="http://schemas.microsoft.com/office/drawing/2014/main" id="{CC476253-2286-4429-815A-813E8F319B68}"/>
              </a:ext>
            </a:extLst>
          </p:cNvPr>
          <p:cNvCxnSpPr>
            <a:cxnSpLocks/>
            <a:stCxn id="114" idx="1"/>
            <a:endCxn id="110" idx="3"/>
          </p:cNvCxnSpPr>
          <p:nvPr/>
        </p:nvCxnSpPr>
        <p:spPr>
          <a:xfrm flipH="1" flipV="1">
            <a:off x="2149909" y="5801775"/>
            <a:ext cx="161192" cy="25067"/>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0" name="Rounded Rectangle 44">
            <a:extLst>
              <a:ext uri="{FF2B5EF4-FFF2-40B4-BE49-F238E27FC236}">
                <a16:creationId xmlns:a16="http://schemas.microsoft.com/office/drawing/2014/main" id="{6C1042B2-5330-46CB-872E-ACDAB6CC01B5}"/>
              </a:ext>
            </a:extLst>
          </p:cNvPr>
          <p:cNvSpPr/>
          <p:nvPr/>
        </p:nvSpPr>
        <p:spPr>
          <a:xfrm>
            <a:off x="6437617" y="2168848"/>
            <a:ext cx="1120726" cy="923783"/>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a:solidFill>
                  <a:schemeClr val="tx1"/>
                </a:solidFill>
              </a:rPr>
              <a:t>Zoning</a:t>
            </a:r>
            <a:endParaRPr lang="en-FR" sz="1400" dirty="0">
              <a:solidFill>
                <a:schemeClr val="tx1"/>
              </a:solidFill>
            </a:endParaRPr>
          </a:p>
        </p:txBody>
      </p:sp>
      <p:sp>
        <p:nvSpPr>
          <p:cNvPr id="52" name="Rectangle 51">
            <a:extLst>
              <a:ext uri="{FF2B5EF4-FFF2-40B4-BE49-F238E27FC236}">
                <a16:creationId xmlns:a16="http://schemas.microsoft.com/office/drawing/2014/main" id="{E58FC3B7-69B0-4FBD-A5B9-3CE263332095}"/>
              </a:ext>
            </a:extLst>
          </p:cNvPr>
          <p:cNvSpPr/>
          <p:nvPr/>
        </p:nvSpPr>
        <p:spPr>
          <a:xfrm>
            <a:off x="3795489" y="5686171"/>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54" name="Straight Arrow Connector 88">
            <a:extLst>
              <a:ext uri="{FF2B5EF4-FFF2-40B4-BE49-F238E27FC236}">
                <a16:creationId xmlns:a16="http://schemas.microsoft.com/office/drawing/2014/main" id="{CC0542C0-4F1F-4D6D-9AA6-A008C2DBB84F}"/>
              </a:ext>
            </a:extLst>
          </p:cNvPr>
          <p:cNvCxnSpPr>
            <a:cxnSpLocks/>
            <a:stCxn id="52" idx="1"/>
            <a:endCxn id="114" idx="3"/>
          </p:cNvCxnSpPr>
          <p:nvPr/>
        </p:nvCxnSpPr>
        <p:spPr>
          <a:xfrm flipH="1">
            <a:off x="3611341" y="5824480"/>
            <a:ext cx="184148" cy="2362"/>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2" name="Straight Arrow Connector 88">
            <a:extLst>
              <a:ext uri="{FF2B5EF4-FFF2-40B4-BE49-F238E27FC236}">
                <a16:creationId xmlns:a16="http://schemas.microsoft.com/office/drawing/2014/main" id="{97C42F17-248A-4F93-B237-9D3AFBFCCD57}"/>
              </a:ext>
            </a:extLst>
          </p:cNvPr>
          <p:cNvCxnSpPr>
            <a:cxnSpLocks/>
            <a:stCxn id="98" idx="1"/>
            <a:endCxn id="52" idx="3"/>
          </p:cNvCxnSpPr>
          <p:nvPr/>
        </p:nvCxnSpPr>
        <p:spPr>
          <a:xfrm flipH="1">
            <a:off x="4385256" y="5823110"/>
            <a:ext cx="255232" cy="1370"/>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87" name="Rectangle 86">
            <a:extLst>
              <a:ext uri="{FF2B5EF4-FFF2-40B4-BE49-F238E27FC236}">
                <a16:creationId xmlns:a16="http://schemas.microsoft.com/office/drawing/2014/main" id="{5BDFEFB4-FAEC-41E5-8FD5-1C3F5EDE8DF1}"/>
              </a:ext>
            </a:extLst>
          </p:cNvPr>
          <p:cNvSpPr/>
          <p:nvPr/>
        </p:nvSpPr>
        <p:spPr>
          <a:xfrm>
            <a:off x="4801955" y="2496849"/>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88" name="Straight Arrow Connector 82">
            <a:extLst>
              <a:ext uri="{FF2B5EF4-FFF2-40B4-BE49-F238E27FC236}">
                <a16:creationId xmlns:a16="http://schemas.microsoft.com/office/drawing/2014/main" id="{D4CE4DA7-FD64-49A6-B520-FFAE9A2E014A}"/>
              </a:ext>
            </a:extLst>
          </p:cNvPr>
          <p:cNvCxnSpPr>
            <a:cxnSpLocks/>
            <a:stCxn id="71" idx="3"/>
            <a:endCxn id="87" idx="1"/>
          </p:cNvCxnSpPr>
          <p:nvPr/>
        </p:nvCxnSpPr>
        <p:spPr>
          <a:xfrm flipV="1">
            <a:off x="3709409" y="2635158"/>
            <a:ext cx="1092546" cy="1"/>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1" name="Straight Arrow Connector 82">
            <a:extLst>
              <a:ext uri="{FF2B5EF4-FFF2-40B4-BE49-F238E27FC236}">
                <a16:creationId xmlns:a16="http://schemas.microsoft.com/office/drawing/2014/main" id="{3D231557-5172-4738-A1DA-27E036059623}"/>
              </a:ext>
            </a:extLst>
          </p:cNvPr>
          <p:cNvCxnSpPr>
            <a:cxnSpLocks/>
            <a:stCxn id="40" idx="1"/>
            <a:endCxn id="87" idx="3"/>
          </p:cNvCxnSpPr>
          <p:nvPr/>
        </p:nvCxnSpPr>
        <p:spPr>
          <a:xfrm flipH="1">
            <a:off x="5391722" y="2630740"/>
            <a:ext cx="1045895" cy="4418"/>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92" name="Rectangle 91">
            <a:extLst>
              <a:ext uri="{FF2B5EF4-FFF2-40B4-BE49-F238E27FC236}">
                <a16:creationId xmlns:a16="http://schemas.microsoft.com/office/drawing/2014/main" id="{F0870749-FF1C-48A2-8631-9DD7B798D7FF}"/>
              </a:ext>
            </a:extLst>
          </p:cNvPr>
          <p:cNvSpPr/>
          <p:nvPr/>
        </p:nvSpPr>
        <p:spPr>
          <a:xfrm>
            <a:off x="4766598" y="3917392"/>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93" name="Straight Arrow Connector 82">
            <a:extLst>
              <a:ext uri="{FF2B5EF4-FFF2-40B4-BE49-F238E27FC236}">
                <a16:creationId xmlns:a16="http://schemas.microsoft.com/office/drawing/2014/main" id="{D7578EDD-8924-4D4D-9618-33FA2F298300}"/>
              </a:ext>
            </a:extLst>
          </p:cNvPr>
          <p:cNvCxnSpPr>
            <a:cxnSpLocks/>
            <a:stCxn id="50" idx="3"/>
            <a:endCxn id="92" idx="1"/>
          </p:cNvCxnSpPr>
          <p:nvPr/>
        </p:nvCxnSpPr>
        <p:spPr>
          <a:xfrm>
            <a:off x="3709411" y="4049722"/>
            <a:ext cx="1057187" cy="5979"/>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4" name="Straight Arrow Connector 82">
            <a:extLst>
              <a:ext uri="{FF2B5EF4-FFF2-40B4-BE49-F238E27FC236}">
                <a16:creationId xmlns:a16="http://schemas.microsoft.com/office/drawing/2014/main" id="{2E625934-EBB4-4507-B0C4-69E0464FC381}"/>
              </a:ext>
            </a:extLst>
          </p:cNvPr>
          <p:cNvCxnSpPr>
            <a:cxnSpLocks/>
            <a:stCxn id="178" idx="1"/>
            <a:endCxn id="92" idx="3"/>
          </p:cNvCxnSpPr>
          <p:nvPr/>
        </p:nvCxnSpPr>
        <p:spPr>
          <a:xfrm flipH="1" flipV="1">
            <a:off x="5356365" y="4055701"/>
            <a:ext cx="1065156" cy="2069"/>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95" name="Rectangle 94">
            <a:extLst>
              <a:ext uri="{FF2B5EF4-FFF2-40B4-BE49-F238E27FC236}">
                <a16:creationId xmlns:a16="http://schemas.microsoft.com/office/drawing/2014/main" id="{C3729256-4EE1-4BF8-B7B1-5715CC5A1ADD}"/>
              </a:ext>
            </a:extLst>
          </p:cNvPr>
          <p:cNvSpPr/>
          <p:nvPr/>
        </p:nvSpPr>
        <p:spPr>
          <a:xfrm>
            <a:off x="5979764" y="5701447"/>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96" name="Straight Arrow Connector 82">
            <a:extLst>
              <a:ext uri="{FF2B5EF4-FFF2-40B4-BE49-F238E27FC236}">
                <a16:creationId xmlns:a16="http://schemas.microsoft.com/office/drawing/2014/main" id="{AFD18996-DA53-43E1-A564-71C964178444}"/>
              </a:ext>
            </a:extLst>
          </p:cNvPr>
          <p:cNvCxnSpPr>
            <a:cxnSpLocks/>
            <a:stCxn id="98" idx="3"/>
            <a:endCxn id="95" idx="1"/>
          </p:cNvCxnSpPr>
          <p:nvPr/>
        </p:nvCxnSpPr>
        <p:spPr>
          <a:xfrm>
            <a:off x="5761214" y="5823110"/>
            <a:ext cx="218550" cy="16646"/>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7" name="Straight Arrow Connector 82">
            <a:extLst>
              <a:ext uri="{FF2B5EF4-FFF2-40B4-BE49-F238E27FC236}">
                <a16:creationId xmlns:a16="http://schemas.microsoft.com/office/drawing/2014/main" id="{CADAFEBA-D977-4A8C-8E50-39465B71DBB3}"/>
              </a:ext>
            </a:extLst>
          </p:cNvPr>
          <p:cNvCxnSpPr>
            <a:cxnSpLocks/>
            <a:stCxn id="246" idx="1"/>
            <a:endCxn id="95" idx="3"/>
          </p:cNvCxnSpPr>
          <p:nvPr/>
        </p:nvCxnSpPr>
        <p:spPr>
          <a:xfrm flipH="1">
            <a:off x="6569531" y="5836245"/>
            <a:ext cx="151128" cy="3511"/>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98" name="Rounded Rectangle 44">
            <a:extLst>
              <a:ext uri="{FF2B5EF4-FFF2-40B4-BE49-F238E27FC236}">
                <a16:creationId xmlns:a16="http://schemas.microsoft.com/office/drawing/2014/main" id="{DCE84BB8-4BC9-45A5-98C7-9871C07AB222}"/>
              </a:ext>
            </a:extLst>
          </p:cNvPr>
          <p:cNvSpPr/>
          <p:nvPr/>
        </p:nvSpPr>
        <p:spPr>
          <a:xfrm>
            <a:off x="4640488" y="5361218"/>
            <a:ext cx="1120726" cy="923783"/>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rPr>
              <a:t>Zoning</a:t>
            </a:r>
            <a:endParaRPr lang="en-FR" sz="1400" dirty="0">
              <a:solidFill>
                <a:schemeClr val="tx1"/>
              </a:solidFill>
            </a:endParaRPr>
          </a:p>
        </p:txBody>
      </p:sp>
      <p:sp>
        <p:nvSpPr>
          <p:cNvPr id="148" name="Rounded Rectangle 44">
            <a:extLst>
              <a:ext uri="{FF2B5EF4-FFF2-40B4-BE49-F238E27FC236}">
                <a16:creationId xmlns:a16="http://schemas.microsoft.com/office/drawing/2014/main" id="{07C96DCF-D10D-4AA6-9557-FB698BB521C4}"/>
              </a:ext>
            </a:extLst>
          </p:cNvPr>
          <p:cNvSpPr/>
          <p:nvPr/>
        </p:nvSpPr>
        <p:spPr>
          <a:xfrm>
            <a:off x="10907820" y="219299"/>
            <a:ext cx="1120726" cy="742889"/>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a:solidFill>
                  <a:schemeClr val="tx1"/>
                </a:solidFill>
              </a:rPr>
              <a:t>OCR</a:t>
            </a:r>
            <a:endParaRPr lang="en-FR" sz="1400" dirty="0">
              <a:solidFill>
                <a:schemeClr val="tx1"/>
              </a:solidFill>
            </a:endParaRPr>
          </a:p>
        </p:txBody>
      </p:sp>
      <p:cxnSp>
        <p:nvCxnSpPr>
          <p:cNvPr id="149" name="Straight Arrow Connector 82">
            <a:extLst>
              <a:ext uri="{FF2B5EF4-FFF2-40B4-BE49-F238E27FC236}">
                <a16:creationId xmlns:a16="http://schemas.microsoft.com/office/drawing/2014/main" id="{3E90D14D-FAA3-4AFD-AA7A-840FAA402D27}"/>
              </a:ext>
            </a:extLst>
          </p:cNvPr>
          <p:cNvCxnSpPr>
            <a:cxnSpLocks/>
            <a:stCxn id="40" idx="3"/>
            <a:endCxn id="154" idx="1"/>
          </p:cNvCxnSpPr>
          <p:nvPr/>
        </p:nvCxnSpPr>
        <p:spPr>
          <a:xfrm flipV="1">
            <a:off x="7558343" y="2124671"/>
            <a:ext cx="3920753" cy="506069"/>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54" name="Rectangle 153">
            <a:extLst>
              <a:ext uri="{FF2B5EF4-FFF2-40B4-BE49-F238E27FC236}">
                <a16:creationId xmlns:a16="http://schemas.microsoft.com/office/drawing/2014/main" id="{DC0D6ACF-B09C-469A-A6A3-E702A182BAEB}"/>
              </a:ext>
            </a:extLst>
          </p:cNvPr>
          <p:cNvSpPr/>
          <p:nvPr/>
        </p:nvSpPr>
        <p:spPr>
          <a:xfrm rot="16200000">
            <a:off x="11184212" y="1691479"/>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156" name="Straight Arrow Connector 82">
            <a:extLst>
              <a:ext uri="{FF2B5EF4-FFF2-40B4-BE49-F238E27FC236}">
                <a16:creationId xmlns:a16="http://schemas.microsoft.com/office/drawing/2014/main" id="{0229784A-D367-47CD-98DB-A66EBFEB4EAE}"/>
              </a:ext>
            </a:extLst>
          </p:cNvPr>
          <p:cNvCxnSpPr>
            <a:cxnSpLocks/>
            <a:stCxn id="154" idx="3"/>
            <a:endCxn id="148" idx="2"/>
          </p:cNvCxnSpPr>
          <p:nvPr/>
        </p:nvCxnSpPr>
        <p:spPr>
          <a:xfrm flipH="1" flipV="1">
            <a:off x="11468183" y="962188"/>
            <a:ext cx="10913" cy="572716"/>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78" name="Rounded Rectangle 44">
            <a:extLst>
              <a:ext uri="{FF2B5EF4-FFF2-40B4-BE49-F238E27FC236}">
                <a16:creationId xmlns:a16="http://schemas.microsoft.com/office/drawing/2014/main" id="{D44D4A96-2938-4DA3-80D0-883BDC8958D8}"/>
              </a:ext>
            </a:extLst>
          </p:cNvPr>
          <p:cNvSpPr/>
          <p:nvPr/>
        </p:nvSpPr>
        <p:spPr>
          <a:xfrm>
            <a:off x="6421521" y="3595878"/>
            <a:ext cx="1120726" cy="923783"/>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a:solidFill>
                  <a:schemeClr val="tx1"/>
                </a:solidFill>
              </a:rPr>
              <a:t>Zoning</a:t>
            </a:r>
            <a:endParaRPr lang="en-FR" sz="1400" dirty="0">
              <a:solidFill>
                <a:schemeClr val="tx1"/>
              </a:solidFill>
            </a:endParaRPr>
          </a:p>
        </p:txBody>
      </p:sp>
      <p:sp>
        <p:nvSpPr>
          <p:cNvPr id="187" name="Rounded Rectangle 44">
            <a:extLst>
              <a:ext uri="{FF2B5EF4-FFF2-40B4-BE49-F238E27FC236}">
                <a16:creationId xmlns:a16="http://schemas.microsoft.com/office/drawing/2014/main" id="{DF7D74CC-DC12-4980-968D-521C014872A1}"/>
              </a:ext>
            </a:extLst>
          </p:cNvPr>
          <p:cNvSpPr/>
          <p:nvPr/>
        </p:nvSpPr>
        <p:spPr>
          <a:xfrm>
            <a:off x="10918733" y="2886345"/>
            <a:ext cx="1120726" cy="923783"/>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a:solidFill>
                  <a:schemeClr val="tx1"/>
                </a:solidFill>
              </a:rPr>
              <a:t>Zoning Tableau</a:t>
            </a:r>
            <a:endParaRPr lang="en-FR" sz="1400" dirty="0">
              <a:solidFill>
                <a:schemeClr val="tx1"/>
              </a:solidFill>
            </a:endParaRPr>
          </a:p>
        </p:txBody>
      </p:sp>
      <p:cxnSp>
        <p:nvCxnSpPr>
          <p:cNvPr id="240" name="Straight Arrow Connector 82">
            <a:extLst>
              <a:ext uri="{FF2B5EF4-FFF2-40B4-BE49-F238E27FC236}">
                <a16:creationId xmlns:a16="http://schemas.microsoft.com/office/drawing/2014/main" id="{B6FBCDC3-EF3C-4CAA-A95A-0A3B06101F6F}"/>
              </a:ext>
            </a:extLst>
          </p:cNvPr>
          <p:cNvCxnSpPr>
            <a:cxnSpLocks/>
            <a:stCxn id="98" idx="3"/>
            <a:endCxn id="154" idx="1"/>
          </p:cNvCxnSpPr>
          <p:nvPr/>
        </p:nvCxnSpPr>
        <p:spPr>
          <a:xfrm flipV="1">
            <a:off x="5761214" y="2124671"/>
            <a:ext cx="5717882" cy="3698439"/>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43" name="Straight Arrow Connector 82">
            <a:extLst>
              <a:ext uri="{FF2B5EF4-FFF2-40B4-BE49-F238E27FC236}">
                <a16:creationId xmlns:a16="http://schemas.microsoft.com/office/drawing/2014/main" id="{5DF9A20F-0C40-4DE9-A229-E957F31E3369}"/>
              </a:ext>
            </a:extLst>
          </p:cNvPr>
          <p:cNvCxnSpPr>
            <a:cxnSpLocks/>
            <a:stCxn id="178" idx="3"/>
            <a:endCxn id="154" idx="1"/>
          </p:cNvCxnSpPr>
          <p:nvPr/>
        </p:nvCxnSpPr>
        <p:spPr>
          <a:xfrm flipV="1">
            <a:off x="7542247" y="2124671"/>
            <a:ext cx="3936849" cy="1933099"/>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46" name="Rounded Rectangle 44">
            <a:extLst>
              <a:ext uri="{FF2B5EF4-FFF2-40B4-BE49-F238E27FC236}">
                <a16:creationId xmlns:a16="http://schemas.microsoft.com/office/drawing/2014/main" id="{AF32BEC2-24D0-4B1D-A8E6-D090BC022936}"/>
              </a:ext>
            </a:extLst>
          </p:cNvPr>
          <p:cNvSpPr/>
          <p:nvPr/>
        </p:nvSpPr>
        <p:spPr>
          <a:xfrm>
            <a:off x="6720659" y="5374353"/>
            <a:ext cx="1120726" cy="923783"/>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a:solidFill>
                  <a:schemeClr val="tx1"/>
                </a:solidFill>
              </a:rPr>
              <a:t>Classifier Tableau</a:t>
            </a:r>
            <a:endParaRPr lang="en-FR" sz="1400" dirty="0">
              <a:solidFill>
                <a:schemeClr val="tx1"/>
              </a:solidFill>
            </a:endParaRPr>
          </a:p>
        </p:txBody>
      </p:sp>
      <p:sp>
        <p:nvSpPr>
          <p:cNvPr id="247" name="Rounded Rectangle 44">
            <a:extLst>
              <a:ext uri="{FF2B5EF4-FFF2-40B4-BE49-F238E27FC236}">
                <a16:creationId xmlns:a16="http://schemas.microsoft.com/office/drawing/2014/main" id="{1E10D0EA-197B-4FA7-8758-C527B18324C0}"/>
              </a:ext>
            </a:extLst>
          </p:cNvPr>
          <p:cNvSpPr/>
          <p:nvPr/>
        </p:nvSpPr>
        <p:spPr>
          <a:xfrm>
            <a:off x="9186418" y="5368682"/>
            <a:ext cx="1120726" cy="923783"/>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rPr>
              <a:t>Rotation Tableau</a:t>
            </a:r>
            <a:endParaRPr lang="en-FR" sz="1400" dirty="0">
              <a:solidFill>
                <a:schemeClr val="tx1"/>
              </a:solidFill>
            </a:endParaRPr>
          </a:p>
        </p:txBody>
      </p:sp>
      <p:sp>
        <p:nvSpPr>
          <p:cNvPr id="248" name="Rectangle 247">
            <a:extLst>
              <a:ext uri="{FF2B5EF4-FFF2-40B4-BE49-F238E27FC236}">
                <a16:creationId xmlns:a16="http://schemas.microsoft.com/office/drawing/2014/main" id="{6069E3AC-8E9C-4F60-B547-02E987BECB04}"/>
              </a:ext>
            </a:extLst>
          </p:cNvPr>
          <p:cNvSpPr/>
          <p:nvPr/>
        </p:nvSpPr>
        <p:spPr>
          <a:xfrm>
            <a:off x="8134500" y="5692264"/>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250" name="Straight Arrow Connector 82">
            <a:extLst>
              <a:ext uri="{FF2B5EF4-FFF2-40B4-BE49-F238E27FC236}">
                <a16:creationId xmlns:a16="http://schemas.microsoft.com/office/drawing/2014/main" id="{B8963147-BC66-4B8E-BA95-9CCC70B8E144}"/>
              </a:ext>
            </a:extLst>
          </p:cNvPr>
          <p:cNvCxnSpPr>
            <a:cxnSpLocks/>
            <a:stCxn id="247" idx="1"/>
            <a:endCxn id="248" idx="3"/>
          </p:cNvCxnSpPr>
          <p:nvPr/>
        </p:nvCxnSpPr>
        <p:spPr>
          <a:xfrm flipH="1" flipV="1">
            <a:off x="8724267" y="5830573"/>
            <a:ext cx="462151" cy="1"/>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53" name="Straight Arrow Connector 82">
            <a:extLst>
              <a:ext uri="{FF2B5EF4-FFF2-40B4-BE49-F238E27FC236}">
                <a16:creationId xmlns:a16="http://schemas.microsoft.com/office/drawing/2014/main" id="{3996CEB2-47A3-4542-91E5-F33A8E56CE99}"/>
              </a:ext>
            </a:extLst>
          </p:cNvPr>
          <p:cNvCxnSpPr>
            <a:cxnSpLocks/>
            <a:stCxn id="246" idx="3"/>
            <a:endCxn id="248" idx="1"/>
          </p:cNvCxnSpPr>
          <p:nvPr/>
        </p:nvCxnSpPr>
        <p:spPr>
          <a:xfrm flipV="1">
            <a:off x="7841385" y="5830573"/>
            <a:ext cx="293115" cy="5672"/>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56" name="Straight Arrow Connector 82">
            <a:extLst>
              <a:ext uri="{FF2B5EF4-FFF2-40B4-BE49-F238E27FC236}">
                <a16:creationId xmlns:a16="http://schemas.microsoft.com/office/drawing/2014/main" id="{70D8E0A3-7016-4EBC-B497-4DA7736D5554}"/>
              </a:ext>
            </a:extLst>
          </p:cNvPr>
          <p:cNvCxnSpPr>
            <a:cxnSpLocks/>
            <a:stCxn id="178" idx="3"/>
            <a:endCxn id="220" idx="1"/>
          </p:cNvCxnSpPr>
          <p:nvPr/>
        </p:nvCxnSpPr>
        <p:spPr>
          <a:xfrm>
            <a:off x="7542247" y="4057770"/>
            <a:ext cx="553543" cy="9076"/>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59" name="Straight Arrow Connector 82">
            <a:extLst>
              <a:ext uri="{FF2B5EF4-FFF2-40B4-BE49-F238E27FC236}">
                <a16:creationId xmlns:a16="http://schemas.microsoft.com/office/drawing/2014/main" id="{1C6256A0-29C6-4E36-80CA-56EFE5D5C05C}"/>
              </a:ext>
            </a:extLst>
          </p:cNvPr>
          <p:cNvCxnSpPr>
            <a:cxnSpLocks/>
            <a:stCxn id="186" idx="1"/>
            <a:endCxn id="220" idx="3"/>
          </p:cNvCxnSpPr>
          <p:nvPr/>
        </p:nvCxnSpPr>
        <p:spPr>
          <a:xfrm flipH="1">
            <a:off x="8685557" y="4062345"/>
            <a:ext cx="511610" cy="4501"/>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68" name="Straight Arrow Connector 82">
            <a:extLst>
              <a:ext uri="{FF2B5EF4-FFF2-40B4-BE49-F238E27FC236}">
                <a16:creationId xmlns:a16="http://schemas.microsoft.com/office/drawing/2014/main" id="{F176A251-F5A8-4B1A-874B-CFE6CE66BB40}"/>
              </a:ext>
            </a:extLst>
          </p:cNvPr>
          <p:cNvCxnSpPr>
            <a:cxnSpLocks/>
            <a:stCxn id="187" idx="0"/>
            <a:endCxn id="154" idx="1"/>
          </p:cNvCxnSpPr>
          <p:nvPr/>
        </p:nvCxnSpPr>
        <p:spPr>
          <a:xfrm flipV="1">
            <a:off x="11479096" y="2124671"/>
            <a:ext cx="0" cy="761674"/>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71" name="Straight Arrow Connector 82">
            <a:extLst>
              <a:ext uri="{FF2B5EF4-FFF2-40B4-BE49-F238E27FC236}">
                <a16:creationId xmlns:a16="http://schemas.microsoft.com/office/drawing/2014/main" id="{E860F389-B614-4931-AD34-F605C81EEBF1}"/>
              </a:ext>
            </a:extLst>
          </p:cNvPr>
          <p:cNvCxnSpPr>
            <a:cxnSpLocks/>
            <a:stCxn id="187" idx="2"/>
            <a:endCxn id="280" idx="3"/>
          </p:cNvCxnSpPr>
          <p:nvPr/>
        </p:nvCxnSpPr>
        <p:spPr>
          <a:xfrm flipH="1">
            <a:off x="11202704" y="3810128"/>
            <a:ext cx="276392" cy="693437"/>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80" name="Rectangle 279">
            <a:extLst>
              <a:ext uri="{FF2B5EF4-FFF2-40B4-BE49-F238E27FC236}">
                <a16:creationId xmlns:a16="http://schemas.microsoft.com/office/drawing/2014/main" id="{9603E3FA-6826-403F-A846-B7155A8E45D4}"/>
              </a:ext>
            </a:extLst>
          </p:cNvPr>
          <p:cNvSpPr/>
          <p:nvPr/>
        </p:nvSpPr>
        <p:spPr>
          <a:xfrm>
            <a:off x="10612937" y="4365256"/>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288" name="Straight Arrow Connector 82">
            <a:extLst>
              <a:ext uri="{FF2B5EF4-FFF2-40B4-BE49-F238E27FC236}">
                <a16:creationId xmlns:a16="http://schemas.microsoft.com/office/drawing/2014/main" id="{02C11BDD-15D1-4581-91B0-D0C12B6269F6}"/>
              </a:ext>
            </a:extLst>
          </p:cNvPr>
          <p:cNvCxnSpPr>
            <a:cxnSpLocks/>
            <a:stCxn id="247" idx="3"/>
            <a:endCxn id="280" idx="1"/>
          </p:cNvCxnSpPr>
          <p:nvPr/>
        </p:nvCxnSpPr>
        <p:spPr>
          <a:xfrm flipV="1">
            <a:off x="10307144" y="4503565"/>
            <a:ext cx="305793" cy="1327009"/>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91" name="Straight Arrow Connector 82">
            <a:extLst>
              <a:ext uri="{FF2B5EF4-FFF2-40B4-BE49-F238E27FC236}">
                <a16:creationId xmlns:a16="http://schemas.microsoft.com/office/drawing/2014/main" id="{A9E2F8A8-D652-47D9-912D-1204479D9C08}"/>
              </a:ext>
            </a:extLst>
          </p:cNvPr>
          <p:cNvCxnSpPr>
            <a:cxnSpLocks/>
            <a:stCxn id="186" idx="3"/>
            <a:endCxn id="280" idx="1"/>
          </p:cNvCxnSpPr>
          <p:nvPr/>
        </p:nvCxnSpPr>
        <p:spPr>
          <a:xfrm>
            <a:off x="10317893" y="4062345"/>
            <a:ext cx="295044" cy="441220"/>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74" name="Straight Arrow Connector 82">
            <a:extLst>
              <a:ext uri="{FF2B5EF4-FFF2-40B4-BE49-F238E27FC236}">
                <a16:creationId xmlns:a16="http://schemas.microsoft.com/office/drawing/2014/main" id="{E3484C25-007E-432D-BC93-ABEE74AAA9D2}"/>
              </a:ext>
            </a:extLst>
          </p:cNvPr>
          <p:cNvCxnSpPr>
            <a:cxnSpLocks/>
            <a:stCxn id="148" idx="1"/>
            <a:endCxn id="141" idx="3"/>
          </p:cNvCxnSpPr>
          <p:nvPr/>
        </p:nvCxnSpPr>
        <p:spPr>
          <a:xfrm flipH="1" flipV="1">
            <a:off x="9803094" y="369567"/>
            <a:ext cx="1104726" cy="221177"/>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131" name="ZoneTexte 3130">
            <a:extLst>
              <a:ext uri="{FF2B5EF4-FFF2-40B4-BE49-F238E27FC236}">
                <a16:creationId xmlns:a16="http://schemas.microsoft.com/office/drawing/2014/main" id="{D15AD2DF-3256-481F-BC89-E637EDF178E3}"/>
              </a:ext>
            </a:extLst>
          </p:cNvPr>
          <p:cNvSpPr txBox="1"/>
          <p:nvPr/>
        </p:nvSpPr>
        <p:spPr>
          <a:xfrm>
            <a:off x="9387872" y="719292"/>
            <a:ext cx="1574470" cy="369332"/>
          </a:xfrm>
          <a:prstGeom prst="rect">
            <a:avLst/>
          </a:prstGeom>
          <a:noFill/>
        </p:spPr>
        <p:txBody>
          <a:bodyPr wrap="none" rtlCol="0">
            <a:spAutoFit/>
          </a:bodyPr>
          <a:lstStyle/>
          <a:p>
            <a:r>
              <a:rPr lang="fr-FR" dirty="0"/>
              <a:t>HTTP Callback</a:t>
            </a:r>
          </a:p>
        </p:txBody>
      </p:sp>
      <p:sp>
        <p:nvSpPr>
          <p:cNvPr id="381" name="ZoneTexte 380">
            <a:extLst>
              <a:ext uri="{FF2B5EF4-FFF2-40B4-BE49-F238E27FC236}">
                <a16:creationId xmlns:a16="http://schemas.microsoft.com/office/drawing/2014/main" id="{6F0BE677-0430-44A8-AE5A-81C778999165}"/>
              </a:ext>
            </a:extLst>
          </p:cNvPr>
          <p:cNvSpPr txBox="1"/>
          <p:nvPr/>
        </p:nvSpPr>
        <p:spPr>
          <a:xfrm>
            <a:off x="2311100" y="1837272"/>
            <a:ext cx="2322559" cy="369332"/>
          </a:xfrm>
          <a:prstGeom prst="rect">
            <a:avLst/>
          </a:prstGeom>
          <a:noFill/>
        </p:spPr>
        <p:txBody>
          <a:bodyPr wrap="none" rtlCol="0">
            <a:spAutoFit/>
          </a:bodyPr>
          <a:lstStyle/>
          <a:p>
            <a:r>
              <a:rPr lang="fr-FR" dirty="0">
                <a:solidFill>
                  <a:schemeClr val="bg2">
                    <a:lumMod val="50000"/>
                  </a:schemeClr>
                </a:solidFill>
              </a:rPr>
              <a:t>Nouveau permis recto</a:t>
            </a:r>
          </a:p>
        </p:txBody>
      </p:sp>
      <p:sp>
        <p:nvSpPr>
          <p:cNvPr id="382" name="ZoneTexte 381">
            <a:extLst>
              <a:ext uri="{FF2B5EF4-FFF2-40B4-BE49-F238E27FC236}">
                <a16:creationId xmlns:a16="http://schemas.microsoft.com/office/drawing/2014/main" id="{DADBDB9F-59A8-493D-9DE9-19FEF4FD7975}"/>
              </a:ext>
            </a:extLst>
          </p:cNvPr>
          <p:cNvSpPr txBox="1"/>
          <p:nvPr/>
        </p:nvSpPr>
        <p:spPr>
          <a:xfrm>
            <a:off x="2311100" y="3268988"/>
            <a:ext cx="2357568" cy="369332"/>
          </a:xfrm>
          <a:prstGeom prst="rect">
            <a:avLst/>
          </a:prstGeom>
          <a:noFill/>
        </p:spPr>
        <p:txBody>
          <a:bodyPr wrap="none" rtlCol="0">
            <a:spAutoFit/>
          </a:bodyPr>
          <a:lstStyle/>
          <a:p>
            <a:r>
              <a:rPr lang="fr-FR" dirty="0">
                <a:solidFill>
                  <a:schemeClr val="accent5">
                    <a:lumMod val="75000"/>
                  </a:schemeClr>
                </a:solidFill>
              </a:rPr>
              <a:t>Nouveau permis verso</a:t>
            </a:r>
          </a:p>
        </p:txBody>
      </p:sp>
      <p:sp>
        <p:nvSpPr>
          <p:cNvPr id="383" name="ZoneTexte 382">
            <a:extLst>
              <a:ext uri="{FF2B5EF4-FFF2-40B4-BE49-F238E27FC236}">
                <a16:creationId xmlns:a16="http://schemas.microsoft.com/office/drawing/2014/main" id="{FC89D9E2-0914-4F6E-9CDF-80023907FE9B}"/>
              </a:ext>
            </a:extLst>
          </p:cNvPr>
          <p:cNvSpPr txBox="1"/>
          <p:nvPr/>
        </p:nvSpPr>
        <p:spPr>
          <a:xfrm>
            <a:off x="2346580" y="4991758"/>
            <a:ext cx="2111219" cy="369332"/>
          </a:xfrm>
          <a:prstGeom prst="rect">
            <a:avLst/>
          </a:prstGeom>
          <a:noFill/>
        </p:spPr>
        <p:txBody>
          <a:bodyPr wrap="none" rtlCol="0">
            <a:spAutoFit/>
          </a:bodyPr>
          <a:lstStyle/>
          <a:p>
            <a:r>
              <a:rPr lang="fr-FR" dirty="0">
                <a:solidFill>
                  <a:schemeClr val="accent1">
                    <a:lumMod val="75000"/>
                  </a:schemeClr>
                </a:solidFill>
              </a:rPr>
              <a:t>Ancien permis recto</a:t>
            </a:r>
          </a:p>
        </p:txBody>
      </p:sp>
      <p:sp>
        <p:nvSpPr>
          <p:cNvPr id="220" name="Rectangle 219">
            <a:extLst>
              <a:ext uri="{FF2B5EF4-FFF2-40B4-BE49-F238E27FC236}">
                <a16:creationId xmlns:a16="http://schemas.microsoft.com/office/drawing/2014/main" id="{D1E6A357-7081-49B3-86AB-1156F75A208E}"/>
              </a:ext>
            </a:extLst>
          </p:cNvPr>
          <p:cNvSpPr/>
          <p:nvPr/>
        </p:nvSpPr>
        <p:spPr>
          <a:xfrm>
            <a:off x="8095790" y="3928537"/>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sp>
        <p:nvSpPr>
          <p:cNvPr id="392" name="ZoneTexte 391">
            <a:extLst>
              <a:ext uri="{FF2B5EF4-FFF2-40B4-BE49-F238E27FC236}">
                <a16:creationId xmlns:a16="http://schemas.microsoft.com/office/drawing/2014/main" id="{8FD731D3-0840-47B0-9707-E57B68715E9F}"/>
              </a:ext>
            </a:extLst>
          </p:cNvPr>
          <p:cNvSpPr txBox="1"/>
          <p:nvPr/>
        </p:nvSpPr>
        <p:spPr>
          <a:xfrm>
            <a:off x="633192" y="722181"/>
            <a:ext cx="1637949" cy="369332"/>
          </a:xfrm>
          <a:prstGeom prst="rect">
            <a:avLst/>
          </a:prstGeom>
          <a:noFill/>
        </p:spPr>
        <p:txBody>
          <a:bodyPr wrap="none" rtlCol="0">
            <a:spAutoFit/>
          </a:bodyPr>
          <a:lstStyle/>
          <a:p>
            <a:r>
              <a:rPr lang="fr-FR" dirty="0"/>
              <a:t>Input HTTP call</a:t>
            </a:r>
          </a:p>
        </p:txBody>
      </p:sp>
      <p:sp>
        <p:nvSpPr>
          <p:cNvPr id="135" name="Rounded Rectangle 44">
            <a:extLst>
              <a:ext uri="{FF2B5EF4-FFF2-40B4-BE49-F238E27FC236}">
                <a16:creationId xmlns:a16="http://schemas.microsoft.com/office/drawing/2014/main" id="{BCA9FF6F-5774-477D-A29E-54159046792B}"/>
              </a:ext>
            </a:extLst>
          </p:cNvPr>
          <p:cNvSpPr/>
          <p:nvPr/>
        </p:nvSpPr>
        <p:spPr>
          <a:xfrm>
            <a:off x="8744964" y="1135827"/>
            <a:ext cx="1288213" cy="709090"/>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err="1">
                <a:solidFill>
                  <a:schemeClr val="tx1"/>
                </a:solidFill>
              </a:rPr>
              <a:t>Orchestrator</a:t>
            </a:r>
            <a:endParaRPr lang="en-FR" sz="1400" dirty="0">
              <a:solidFill>
                <a:schemeClr val="tx1"/>
              </a:solidFill>
            </a:endParaRPr>
          </a:p>
        </p:txBody>
      </p:sp>
      <p:cxnSp>
        <p:nvCxnSpPr>
          <p:cNvPr id="136" name="Straight Arrow Connector 82">
            <a:extLst>
              <a:ext uri="{FF2B5EF4-FFF2-40B4-BE49-F238E27FC236}">
                <a16:creationId xmlns:a16="http://schemas.microsoft.com/office/drawing/2014/main" id="{C3176372-2312-4598-BF7F-B77A195760E5}"/>
              </a:ext>
            </a:extLst>
          </p:cNvPr>
          <p:cNvCxnSpPr>
            <a:cxnSpLocks/>
            <a:stCxn id="135" idx="0"/>
            <a:endCxn id="141" idx="2"/>
          </p:cNvCxnSpPr>
          <p:nvPr/>
        </p:nvCxnSpPr>
        <p:spPr>
          <a:xfrm flipH="1" flipV="1">
            <a:off x="9387872" y="710216"/>
            <a:ext cx="1199" cy="425611"/>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41" name="Rectangle: Folded Corner 1">
            <a:extLst>
              <a:ext uri="{FF2B5EF4-FFF2-40B4-BE49-F238E27FC236}">
                <a16:creationId xmlns:a16="http://schemas.microsoft.com/office/drawing/2014/main" id="{CD14CEE2-3340-45E3-A719-94E8E7DAEF79}"/>
              </a:ext>
            </a:extLst>
          </p:cNvPr>
          <p:cNvSpPr/>
          <p:nvPr/>
        </p:nvSpPr>
        <p:spPr>
          <a:xfrm>
            <a:off x="8972650" y="28917"/>
            <a:ext cx="830444" cy="681299"/>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JSON Response</a:t>
            </a:r>
          </a:p>
        </p:txBody>
      </p:sp>
      <p:sp>
        <p:nvSpPr>
          <p:cNvPr id="186" name="Rounded Rectangle 44">
            <a:extLst>
              <a:ext uri="{FF2B5EF4-FFF2-40B4-BE49-F238E27FC236}">
                <a16:creationId xmlns:a16="http://schemas.microsoft.com/office/drawing/2014/main" id="{5BB65172-DFBB-49FE-A802-1813A39CA9F9}"/>
              </a:ext>
            </a:extLst>
          </p:cNvPr>
          <p:cNvSpPr/>
          <p:nvPr/>
        </p:nvSpPr>
        <p:spPr>
          <a:xfrm>
            <a:off x="9197167" y="3600453"/>
            <a:ext cx="1120726" cy="923783"/>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rPr>
              <a:t>Rotation Tableau</a:t>
            </a:r>
            <a:endParaRPr lang="en-FR" sz="1400" dirty="0">
              <a:solidFill>
                <a:schemeClr val="tx1"/>
              </a:solidFill>
            </a:endParaRPr>
          </a:p>
        </p:txBody>
      </p:sp>
    </p:spTree>
    <p:extLst>
      <p:ext uri="{BB962C8B-B14F-4D97-AF65-F5344CB8AC3E}">
        <p14:creationId xmlns:p14="http://schemas.microsoft.com/office/powerpoint/2010/main" val="22441118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Connecteur droit 18">
            <a:extLst>
              <a:ext uri="{FF2B5EF4-FFF2-40B4-BE49-F238E27FC236}">
                <a16:creationId xmlns:a16="http://schemas.microsoft.com/office/drawing/2014/main" id="{B34F3146-64F2-4A5D-B43D-158845239F6E}"/>
              </a:ext>
            </a:extLst>
          </p:cNvPr>
          <p:cNvCxnSpPr>
            <a:cxnSpLocks/>
            <a:stCxn id="13" idx="2"/>
            <a:endCxn id="11" idx="0"/>
          </p:cNvCxnSpPr>
          <p:nvPr/>
        </p:nvCxnSpPr>
        <p:spPr>
          <a:xfrm>
            <a:off x="5707339" y="3390429"/>
            <a:ext cx="0" cy="835427"/>
          </a:xfrm>
          <a:prstGeom prst="line">
            <a:avLst/>
          </a:prstGeom>
          <a:ln w="508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1" name="Connecteur droit avec flèche 20">
            <a:extLst>
              <a:ext uri="{FF2B5EF4-FFF2-40B4-BE49-F238E27FC236}">
                <a16:creationId xmlns:a16="http://schemas.microsoft.com/office/drawing/2014/main" id="{229E78E0-3C32-4029-8ACF-3F0CD8C036EB}"/>
              </a:ext>
            </a:extLst>
          </p:cNvPr>
          <p:cNvCxnSpPr>
            <a:cxnSpLocks/>
            <a:stCxn id="13" idx="3"/>
            <a:endCxn id="14" idx="1"/>
          </p:cNvCxnSpPr>
          <p:nvPr/>
        </p:nvCxnSpPr>
        <p:spPr>
          <a:xfrm>
            <a:off x="6919110" y="2651052"/>
            <a:ext cx="2113838" cy="0"/>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Connecteur droit avec flèche 24">
            <a:extLst>
              <a:ext uri="{FF2B5EF4-FFF2-40B4-BE49-F238E27FC236}">
                <a16:creationId xmlns:a16="http://schemas.microsoft.com/office/drawing/2014/main" id="{EF74DD91-1B16-470B-A20B-035F88F385D6}"/>
              </a:ext>
            </a:extLst>
          </p:cNvPr>
          <p:cNvCxnSpPr>
            <a:cxnSpLocks/>
            <a:stCxn id="13" idx="1"/>
            <a:endCxn id="16" idx="3"/>
          </p:cNvCxnSpPr>
          <p:nvPr/>
        </p:nvCxnSpPr>
        <p:spPr>
          <a:xfrm flipH="1">
            <a:off x="2760393" y="2651052"/>
            <a:ext cx="1735175" cy="0"/>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ZoneTexte 26">
            <a:extLst>
              <a:ext uri="{FF2B5EF4-FFF2-40B4-BE49-F238E27FC236}">
                <a16:creationId xmlns:a16="http://schemas.microsoft.com/office/drawing/2014/main" id="{30354EF9-3E8C-40D2-9590-6092A589DD85}"/>
              </a:ext>
            </a:extLst>
          </p:cNvPr>
          <p:cNvSpPr txBox="1"/>
          <p:nvPr/>
        </p:nvSpPr>
        <p:spPr>
          <a:xfrm>
            <a:off x="1808770" y="1557732"/>
            <a:ext cx="1282531" cy="707886"/>
          </a:xfrm>
          <a:prstGeom prst="rect">
            <a:avLst/>
          </a:prstGeom>
          <a:noFill/>
        </p:spPr>
        <p:txBody>
          <a:bodyPr wrap="none" rtlCol="0">
            <a:spAutoFit/>
          </a:bodyPr>
          <a:lstStyle/>
          <a:p>
            <a:r>
              <a:rPr lang="fr-FR" sz="4000" dirty="0">
                <a:solidFill>
                  <a:schemeClr val="bg1">
                    <a:lumMod val="75000"/>
                  </a:schemeClr>
                </a:solidFill>
              </a:rPr>
              <a:t>input</a:t>
            </a:r>
          </a:p>
        </p:txBody>
      </p:sp>
      <p:sp>
        <p:nvSpPr>
          <p:cNvPr id="29" name="ZoneTexte 28">
            <a:extLst>
              <a:ext uri="{FF2B5EF4-FFF2-40B4-BE49-F238E27FC236}">
                <a16:creationId xmlns:a16="http://schemas.microsoft.com/office/drawing/2014/main" id="{317763BD-CD8F-493D-AE5A-846B0222507A}"/>
              </a:ext>
            </a:extLst>
          </p:cNvPr>
          <p:cNvSpPr txBox="1"/>
          <p:nvPr/>
        </p:nvSpPr>
        <p:spPr>
          <a:xfrm>
            <a:off x="8445114" y="1557732"/>
            <a:ext cx="1593706" cy="707886"/>
          </a:xfrm>
          <a:prstGeom prst="rect">
            <a:avLst/>
          </a:prstGeom>
          <a:noFill/>
        </p:spPr>
        <p:txBody>
          <a:bodyPr wrap="none" rtlCol="0">
            <a:spAutoFit/>
          </a:bodyPr>
          <a:lstStyle/>
          <a:p>
            <a:r>
              <a:rPr lang="fr-FR" sz="4000" dirty="0">
                <a:solidFill>
                  <a:schemeClr val="bg1">
                    <a:lumMod val="75000"/>
                  </a:schemeClr>
                </a:solidFill>
              </a:rPr>
              <a:t>output</a:t>
            </a:r>
          </a:p>
        </p:txBody>
      </p:sp>
      <p:grpSp>
        <p:nvGrpSpPr>
          <p:cNvPr id="22" name="Groupe 21">
            <a:extLst>
              <a:ext uri="{FF2B5EF4-FFF2-40B4-BE49-F238E27FC236}">
                <a16:creationId xmlns:a16="http://schemas.microsoft.com/office/drawing/2014/main" id="{DC6D6B7B-0A2D-402D-82E7-6BD5B6321D77}"/>
              </a:ext>
            </a:extLst>
          </p:cNvPr>
          <p:cNvGrpSpPr/>
          <p:nvPr/>
        </p:nvGrpSpPr>
        <p:grpSpPr>
          <a:xfrm>
            <a:off x="4803694" y="4225856"/>
            <a:ext cx="1807290" cy="1077664"/>
            <a:chOff x="4944030" y="4088696"/>
            <a:chExt cx="1807290" cy="1077664"/>
          </a:xfrm>
        </p:grpSpPr>
        <p:sp>
          <p:nvSpPr>
            <p:cNvPr id="11" name="Rounded Rectangle 44">
              <a:extLst>
                <a:ext uri="{FF2B5EF4-FFF2-40B4-BE49-F238E27FC236}">
                  <a16:creationId xmlns:a16="http://schemas.microsoft.com/office/drawing/2014/main" id="{B9DCA0A8-F1AD-4E30-98E9-E7B8D75B4F3C}"/>
                </a:ext>
              </a:extLst>
            </p:cNvPr>
            <p:cNvSpPr/>
            <p:nvPr/>
          </p:nvSpPr>
          <p:spPr>
            <a:xfrm>
              <a:off x="4944030" y="4088696"/>
              <a:ext cx="1807290" cy="1077664"/>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FR" sz="1400" dirty="0">
                <a:solidFill>
                  <a:schemeClr val="tx1"/>
                </a:solidFill>
              </a:endParaRPr>
            </a:p>
          </p:txBody>
        </p:sp>
        <p:pic>
          <p:nvPicPr>
            <p:cNvPr id="12" name="Picture 2" descr="Afficher l’image source">
              <a:extLst>
                <a:ext uri="{FF2B5EF4-FFF2-40B4-BE49-F238E27FC236}">
                  <a16:creationId xmlns:a16="http://schemas.microsoft.com/office/drawing/2014/main" id="{9090F90F-3C1C-4F59-9C7B-4886CB6B206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9359" t="28646" r="17401" b="31977"/>
            <a:stretch/>
          </p:blipFill>
          <p:spPr bwMode="auto">
            <a:xfrm>
              <a:off x="5216502" y="4305382"/>
              <a:ext cx="1351556" cy="561035"/>
            </a:xfrm>
            <a:prstGeom prst="rect">
              <a:avLst/>
            </a:prstGeom>
            <a:noFill/>
            <a:extLst>
              <a:ext uri="{909E8E84-426E-40DD-AFC4-6F175D3DCCD1}">
                <a14:hiddenFill xmlns:a14="http://schemas.microsoft.com/office/drawing/2010/main">
                  <a:solidFill>
                    <a:srgbClr val="FFFFFF"/>
                  </a:solidFill>
                </a14:hiddenFill>
              </a:ext>
            </a:extLst>
          </p:spPr>
        </p:pic>
      </p:grpSp>
      <p:sp>
        <p:nvSpPr>
          <p:cNvPr id="14" name="Rectangle 13">
            <a:extLst>
              <a:ext uri="{FF2B5EF4-FFF2-40B4-BE49-F238E27FC236}">
                <a16:creationId xmlns:a16="http://schemas.microsoft.com/office/drawing/2014/main" id="{F84667D8-14A8-42E9-AC0C-82ADB6A5D0B2}"/>
              </a:ext>
            </a:extLst>
          </p:cNvPr>
          <p:cNvSpPr/>
          <p:nvPr/>
        </p:nvSpPr>
        <p:spPr>
          <a:xfrm>
            <a:off x="9032948" y="2399306"/>
            <a:ext cx="1284532" cy="503492"/>
          </a:xfrm>
          <a:prstGeom prst="rect">
            <a:avLst/>
          </a:prstGeom>
          <a:ln w="57150"/>
        </p:spPr>
        <p:style>
          <a:lnRef idx="2">
            <a:schemeClr val="accent3"/>
          </a:lnRef>
          <a:fillRef idx="1">
            <a:schemeClr val="lt1"/>
          </a:fillRef>
          <a:effectRef idx="0">
            <a:schemeClr val="accent3"/>
          </a:effectRef>
          <a:fontRef idx="minor">
            <a:schemeClr val="dk1"/>
          </a:fontRef>
        </p:style>
        <p:txBody>
          <a:bodyPr rtlCol="0" anchor="ctr"/>
          <a:lstStyle/>
          <a:p>
            <a:pPr algn="ctr"/>
            <a:r>
              <a:rPr lang="en-US" sz="2000" dirty="0"/>
              <a:t>Queue B</a:t>
            </a:r>
          </a:p>
        </p:txBody>
      </p:sp>
      <p:sp>
        <p:nvSpPr>
          <p:cNvPr id="13" name="Rounded Rectangle 45">
            <a:extLst>
              <a:ext uri="{FF2B5EF4-FFF2-40B4-BE49-F238E27FC236}">
                <a16:creationId xmlns:a16="http://schemas.microsoft.com/office/drawing/2014/main" id="{010C1183-1FCB-4B5B-84DC-B7D70796FA94}"/>
              </a:ext>
            </a:extLst>
          </p:cNvPr>
          <p:cNvSpPr/>
          <p:nvPr/>
        </p:nvSpPr>
        <p:spPr>
          <a:xfrm>
            <a:off x="4495568" y="1911675"/>
            <a:ext cx="2423542" cy="1478754"/>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dirty="0">
                <a:solidFill>
                  <a:schemeClr val="bg1"/>
                </a:solidFill>
              </a:rPr>
              <a:t>Function</a:t>
            </a:r>
            <a:endParaRPr lang="en-FR" sz="4000" dirty="0">
              <a:solidFill>
                <a:schemeClr val="bg1"/>
              </a:solidFill>
            </a:endParaRPr>
          </a:p>
        </p:txBody>
      </p:sp>
      <p:sp>
        <p:nvSpPr>
          <p:cNvPr id="16" name="Rectangle 15">
            <a:extLst>
              <a:ext uri="{FF2B5EF4-FFF2-40B4-BE49-F238E27FC236}">
                <a16:creationId xmlns:a16="http://schemas.microsoft.com/office/drawing/2014/main" id="{40FF2370-DFC2-40A6-80C0-5484A17B4A65}"/>
              </a:ext>
            </a:extLst>
          </p:cNvPr>
          <p:cNvSpPr/>
          <p:nvPr/>
        </p:nvSpPr>
        <p:spPr>
          <a:xfrm>
            <a:off x="1477862" y="2399306"/>
            <a:ext cx="1282531" cy="503492"/>
          </a:xfrm>
          <a:prstGeom prst="rect">
            <a:avLst/>
          </a:prstGeom>
          <a:ln w="57150"/>
        </p:spPr>
        <p:style>
          <a:lnRef idx="2">
            <a:schemeClr val="accent3"/>
          </a:lnRef>
          <a:fillRef idx="1">
            <a:schemeClr val="lt1"/>
          </a:fillRef>
          <a:effectRef idx="0">
            <a:schemeClr val="accent3"/>
          </a:effectRef>
          <a:fontRef idx="minor">
            <a:schemeClr val="dk1"/>
          </a:fontRef>
        </p:style>
        <p:txBody>
          <a:bodyPr rtlCol="0" anchor="ctr"/>
          <a:lstStyle/>
          <a:p>
            <a:pPr algn="ctr"/>
            <a:r>
              <a:rPr lang="en-US" sz="2000" dirty="0"/>
              <a:t>Queue A</a:t>
            </a:r>
          </a:p>
        </p:txBody>
      </p:sp>
    </p:spTree>
    <p:extLst>
      <p:ext uri="{BB962C8B-B14F-4D97-AF65-F5344CB8AC3E}">
        <p14:creationId xmlns:p14="http://schemas.microsoft.com/office/powerpoint/2010/main" val="20700051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1" name="Connecteur droit avec flèche 20">
            <a:extLst>
              <a:ext uri="{FF2B5EF4-FFF2-40B4-BE49-F238E27FC236}">
                <a16:creationId xmlns:a16="http://schemas.microsoft.com/office/drawing/2014/main" id="{229E78E0-3C32-4029-8ACF-3F0CD8C036EB}"/>
              </a:ext>
            </a:extLst>
          </p:cNvPr>
          <p:cNvCxnSpPr>
            <a:cxnSpLocks/>
            <a:stCxn id="13" idx="3"/>
            <a:endCxn id="14" idx="1"/>
          </p:cNvCxnSpPr>
          <p:nvPr/>
        </p:nvCxnSpPr>
        <p:spPr>
          <a:xfrm>
            <a:off x="6979978" y="867972"/>
            <a:ext cx="2052970" cy="1783080"/>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Connecteur droit avec flèche 24">
            <a:extLst>
              <a:ext uri="{FF2B5EF4-FFF2-40B4-BE49-F238E27FC236}">
                <a16:creationId xmlns:a16="http://schemas.microsoft.com/office/drawing/2014/main" id="{EF74DD91-1B16-470B-A20B-035F88F385D6}"/>
              </a:ext>
            </a:extLst>
          </p:cNvPr>
          <p:cNvCxnSpPr>
            <a:cxnSpLocks/>
            <a:stCxn id="13" idx="1"/>
            <a:endCxn id="16" idx="3"/>
          </p:cNvCxnSpPr>
          <p:nvPr/>
        </p:nvCxnSpPr>
        <p:spPr>
          <a:xfrm flipH="1">
            <a:off x="2760393" y="867972"/>
            <a:ext cx="1796043" cy="1783080"/>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ZoneTexte 26">
            <a:extLst>
              <a:ext uri="{FF2B5EF4-FFF2-40B4-BE49-F238E27FC236}">
                <a16:creationId xmlns:a16="http://schemas.microsoft.com/office/drawing/2014/main" id="{30354EF9-3E8C-40D2-9590-6092A589DD85}"/>
              </a:ext>
            </a:extLst>
          </p:cNvPr>
          <p:cNvSpPr txBox="1"/>
          <p:nvPr/>
        </p:nvSpPr>
        <p:spPr>
          <a:xfrm>
            <a:off x="1808770" y="1557732"/>
            <a:ext cx="1282531" cy="707886"/>
          </a:xfrm>
          <a:prstGeom prst="rect">
            <a:avLst/>
          </a:prstGeom>
          <a:noFill/>
        </p:spPr>
        <p:txBody>
          <a:bodyPr wrap="none" rtlCol="0">
            <a:spAutoFit/>
          </a:bodyPr>
          <a:lstStyle/>
          <a:p>
            <a:r>
              <a:rPr lang="fr-FR" sz="4000" dirty="0">
                <a:solidFill>
                  <a:schemeClr val="bg1">
                    <a:lumMod val="75000"/>
                  </a:schemeClr>
                </a:solidFill>
              </a:rPr>
              <a:t>input</a:t>
            </a:r>
          </a:p>
        </p:txBody>
      </p:sp>
      <p:sp>
        <p:nvSpPr>
          <p:cNvPr id="29" name="ZoneTexte 28">
            <a:extLst>
              <a:ext uri="{FF2B5EF4-FFF2-40B4-BE49-F238E27FC236}">
                <a16:creationId xmlns:a16="http://schemas.microsoft.com/office/drawing/2014/main" id="{317763BD-CD8F-493D-AE5A-846B0222507A}"/>
              </a:ext>
            </a:extLst>
          </p:cNvPr>
          <p:cNvSpPr txBox="1"/>
          <p:nvPr/>
        </p:nvSpPr>
        <p:spPr>
          <a:xfrm>
            <a:off x="8445114" y="1557732"/>
            <a:ext cx="1593706" cy="707886"/>
          </a:xfrm>
          <a:prstGeom prst="rect">
            <a:avLst/>
          </a:prstGeom>
          <a:noFill/>
        </p:spPr>
        <p:txBody>
          <a:bodyPr wrap="none" rtlCol="0">
            <a:spAutoFit/>
          </a:bodyPr>
          <a:lstStyle/>
          <a:p>
            <a:r>
              <a:rPr lang="fr-FR" sz="4000" dirty="0">
                <a:solidFill>
                  <a:schemeClr val="bg1">
                    <a:lumMod val="75000"/>
                  </a:schemeClr>
                </a:solidFill>
              </a:rPr>
              <a:t>output</a:t>
            </a:r>
          </a:p>
        </p:txBody>
      </p:sp>
      <p:sp>
        <p:nvSpPr>
          <p:cNvPr id="14" name="Rectangle 13">
            <a:extLst>
              <a:ext uri="{FF2B5EF4-FFF2-40B4-BE49-F238E27FC236}">
                <a16:creationId xmlns:a16="http://schemas.microsoft.com/office/drawing/2014/main" id="{F84667D8-14A8-42E9-AC0C-82ADB6A5D0B2}"/>
              </a:ext>
            </a:extLst>
          </p:cNvPr>
          <p:cNvSpPr/>
          <p:nvPr/>
        </p:nvSpPr>
        <p:spPr>
          <a:xfrm>
            <a:off x="9032948" y="2399306"/>
            <a:ext cx="1284532" cy="503492"/>
          </a:xfrm>
          <a:prstGeom prst="rect">
            <a:avLst/>
          </a:prstGeom>
          <a:ln w="57150"/>
        </p:spPr>
        <p:style>
          <a:lnRef idx="2">
            <a:schemeClr val="accent3"/>
          </a:lnRef>
          <a:fillRef idx="1">
            <a:schemeClr val="lt1"/>
          </a:fillRef>
          <a:effectRef idx="0">
            <a:schemeClr val="accent3"/>
          </a:effectRef>
          <a:fontRef idx="minor">
            <a:schemeClr val="dk1"/>
          </a:fontRef>
        </p:style>
        <p:txBody>
          <a:bodyPr rtlCol="0" anchor="ctr"/>
          <a:lstStyle/>
          <a:p>
            <a:pPr algn="ctr"/>
            <a:r>
              <a:rPr lang="en-US" sz="2000" dirty="0"/>
              <a:t>Queue B</a:t>
            </a:r>
          </a:p>
        </p:txBody>
      </p:sp>
      <p:sp>
        <p:nvSpPr>
          <p:cNvPr id="13" name="Rounded Rectangle 45">
            <a:extLst>
              <a:ext uri="{FF2B5EF4-FFF2-40B4-BE49-F238E27FC236}">
                <a16:creationId xmlns:a16="http://schemas.microsoft.com/office/drawing/2014/main" id="{010C1183-1FCB-4B5B-84DC-B7D70796FA94}"/>
              </a:ext>
            </a:extLst>
          </p:cNvPr>
          <p:cNvSpPr/>
          <p:nvPr/>
        </p:nvSpPr>
        <p:spPr>
          <a:xfrm>
            <a:off x="4556436" y="128595"/>
            <a:ext cx="2423542" cy="1478754"/>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dirty="0">
                <a:solidFill>
                  <a:schemeClr val="bg1"/>
                </a:solidFill>
              </a:rPr>
              <a:t>Function</a:t>
            </a:r>
            <a:endParaRPr lang="en-FR" sz="4000" dirty="0">
              <a:solidFill>
                <a:schemeClr val="bg1"/>
              </a:solidFill>
            </a:endParaRPr>
          </a:p>
        </p:txBody>
      </p:sp>
      <p:sp>
        <p:nvSpPr>
          <p:cNvPr id="16" name="Rectangle 15">
            <a:extLst>
              <a:ext uri="{FF2B5EF4-FFF2-40B4-BE49-F238E27FC236}">
                <a16:creationId xmlns:a16="http://schemas.microsoft.com/office/drawing/2014/main" id="{40FF2370-DFC2-40A6-80C0-5484A17B4A65}"/>
              </a:ext>
            </a:extLst>
          </p:cNvPr>
          <p:cNvSpPr/>
          <p:nvPr/>
        </p:nvSpPr>
        <p:spPr>
          <a:xfrm>
            <a:off x="1477862" y="2399306"/>
            <a:ext cx="1282531" cy="503492"/>
          </a:xfrm>
          <a:prstGeom prst="rect">
            <a:avLst/>
          </a:prstGeom>
          <a:ln w="57150"/>
        </p:spPr>
        <p:style>
          <a:lnRef idx="2">
            <a:schemeClr val="accent3"/>
          </a:lnRef>
          <a:fillRef idx="1">
            <a:schemeClr val="lt1"/>
          </a:fillRef>
          <a:effectRef idx="0">
            <a:schemeClr val="accent3"/>
          </a:effectRef>
          <a:fontRef idx="minor">
            <a:schemeClr val="dk1"/>
          </a:fontRef>
        </p:style>
        <p:txBody>
          <a:bodyPr rtlCol="0" anchor="ctr"/>
          <a:lstStyle/>
          <a:p>
            <a:pPr algn="ctr"/>
            <a:r>
              <a:rPr lang="en-US" sz="2000" dirty="0"/>
              <a:t>Queue A</a:t>
            </a:r>
          </a:p>
        </p:txBody>
      </p:sp>
      <p:sp>
        <p:nvSpPr>
          <p:cNvPr id="17" name="Rounded Rectangle 45">
            <a:extLst>
              <a:ext uri="{FF2B5EF4-FFF2-40B4-BE49-F238E27FC236}">
                <a16:creationId xmlns:a16="http://schemas.microsoft.com/office/drawing/2014/main" id="{4087DF01-CFD7-4E80-93CA-FF75EC9471FD}"/>
              </a:ext>
            </a:extLst>
          </p:cNvPr>
          <p:cNvSpPr/>
          <p:nvPr/>
        </p:nvSpPr>
        <p:spPr>
          <a:xfrm>
            <a:off x="4556436" y="1835475"/>
            <a:ext cx="2423542" cy="1478754"/>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dirty="0">
                <a:solidFill>
                  <a:schemeClr val="bg1"/>
                </a:solidFill>
              </a:rPr>
              <a:t>Function</a:t>
            </a:r>
            <a:endParaRPr lang="en-FR" sz="4000" dirty="0">
              <a:solidFill>
                <a:schemeClr val="bg1"/>
              </a:solidFill>
            </a:endParaRPr>
          </a:p>
        </p:txBody>
      </p:sp>
      <p:sp>
        <p:nvSpPr>
          <p:cNvPr id="18" name="Rounded Rectangle 45">
            <a:extLst>
              <a:ext uri="{FF2B5EF4-FFF2-40B4-BE49-F238E27FC236}">
                <a16:creationId xmlns:a16="http://schemas.microsoft.com/office/drawing/2014/main" id="{8D9D20CE-6557-4B74-9A5E-BB77E094FCDA}"/>
              </a:ext>
            </a:extLst>
          </p:cNvPr>
          <p:cNvSpPr/>
          <p:nvPr/>
        </p:nvSpPr>
        <p:spPr>
          <a:xfrm>
            <a:off x="4560614" y="3542355"/>
            <a:ext cx="2423542" cy="1478754"/>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dirty="0">
                <a:solidFill>
                  <a:schemeClr val="bg1"/>
                </a:solidFill>
              </a:rPr>
              <a:t>Function</a:t>
            </a:r>
            <a:endParaRPr lang="en-FR" sz="4000" dirty="0">
              <a:solidFill>
                <a:schemeClr val="bg1"/>
              </a:solidFill>
            </a:endParaRPr>
          </a:p>
        </p:txBody>
      </p:sp>
      <p:sp>
        <p:nvSpPr>
          <p:cNvPr id="20" name="Rounded Rectangle 45">
            <a:extLst>
              <a:ext uri="{FF2B5EF4-FFF2-40B4-BE49-F238E27FC236}">
                <a16:creationId xmlns:a16="http://schemas.microsoft.com/office/drawing/2014/main" id="{83B3FB13-11DB-4EEE-A3C4-8165C7216D08}"/>
              </a:ext>
            </a:extLst>
          </p:cNvPr>
          <p:cNvSpPr/>
          <p:nvPr/>
        </p:nvSpPr>
        <p:spPr>
          <a:xfrm>
            <a:off x="4556436" y="5249235"/>
            <a:ext cx="2423542" cy="1478754"/>
          </a:xfrm>
          <a:prstGeom prst="roundRect">
            <a:avLst/>
          </a:prstGeom>
          <a:solidFill>
            <a:srgbClr val="7EBEFF">
              <a:alpha val="4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dirty="0">
                <a:solidFill>
                  <a:schemeClr val="bg1"/>
                </a:solidFill>
              </a:rPr>
              <a:t>Function</a:t>
            </a:r>
            <a:endParaRPr lang="en-FR" sz="4000" dirty="0">
              <a:solidFill>
                <a:schemeClr val="bg1"/>
              </a:solidFill>
            </a:endParaRPr>
          </a:p>
        </p:txBody>
      </p:sp>
      <p:cxnSp>
        <p:nvCxnSpPr>
          <p:cNvPr id="23" name="Connecteur droit avec flèche 22">
            <a:extLst>
              <a:ext uri="{FF2B5EF4-FFF2-40B4-BE49-F238E27FC236}">
                <a16:creationId xmlns:a16="http://schemas.microsoft.com/office/drawing/2014/main" id="{32E90BC4-9F7C-4CE5-B873-2CB7F27AFE90}"/>
              </a:ext>
            </a:extLst>
          </p:cNvPr>
          <p:cNvCxnSpPr>
            <a:cxnSpLocks/>
            <a:stCxn id="17" idx="1"/>
            <a:endCxn id="16" idx="3"/>
          </p:cNvCxnSpPr>
          <p:nvPr/>
        </p:nvCxnSpPr>
        <p:spPr>
          <a:xfrm flipH="1">
            <a:off x="2760393" y="2574852"/>
            <a:ext cx="1796043" cy="76200"/>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onnecteur droit avec flèche 23">
            <a:extLst>
              <a:ext uri="{FF2B5EF4-FFF2-40B4-BE49-F238E27FC236}">
                <a16:creationId xmlns:a16="http://schemas.microsoft.com/office/drawing/2014/main" id="{F83948E5-6B0B-46F8-8921-DD2319DA18E0}"/>
              </a:ext>
            </a:extLst>
          </p:cNvPr>
          <p:cNvCxnSpPr>
            <a:cxnSpLocks/>
            <a:stCxn id="18" idx="1"/>
            <a:endCxn id="16" idx="3"/>
          </p:cNvCxnSpPr>
          <p:nvPr/>
        </p:nvCxnSpPr>
        <p:spPr>
          <a:xfrm flipH="1" flipV="1">
            <a:off x="2760393" y="2651052"/>
            <a:ext cx="1800221" cy="1630680"/>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onnecteur droit avec flèche 25">
            <a:extLst>
              <a:ext uri="{FF2B5EF4-FFF2-40B4-BE49-F238E27FC236}">
                <a16:creationId xmlns:a16="http://schemas.microsoft.com/office/drawing/2014/main" id="{83A9AD20-1871-4062-A0B4-6B4966ED3683}"/>
              </a:ext>
            </a:extLst>
          </p:cNvPr>
          <p:cNvCxnSpPr>
            <a:cxnSpLocks/>
            <a:stCxn id="17" idx="3"/>
            <a:endCxn id="14" idx="1"/>
          </p:cNvCxnSpPr>
          <p:nvPr/>
        </p:nvCxnSpPr>
        <p:spPr>
          <a:xfrm>
            <a:off x="6979978" y="2574852"/>
            <a:ext cx="2052970" cy="76200"/>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Connecteur droit avec flèche 29">
            <a:extLst>
              <a:ext uri="{FF2B5EF4-FFF2-40B4-BE49-F238E27FC236}">
                <a16:creationId xmlns:a16="http://schemas.microsoft.com/office/drawing/2014/main" id="{38800723-00B4-4F15-82A5-47EF43DEB49E}"/>
              </a:ext>
            </a:extLst>
          </p:cNvPr>
          <p:cNvCxnSpPr>
            <a:cxnSpLocks/>
            <a:stCxn id="18" idx="3"/>
          </p:cNvCxnSpPr>
          <p:nvPr/>
        </p:nvCxnSpPr>
        <p:spPr>
          <a:xfrm flipV="1">
            <a:off x="6984156" y="2669764"/>
            <a:ext cx="1931244" cy="1611968"/>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Connecteur droit avec flèche 32">
            <a:extLst>
              <a:ext uri="{FF2B5EF4-FFF2-40B4-BE49-F238E27FC236}">
                <a16:creationId xmlns:a16="http://schemas.microsoft.com/office/drawing/2014/main" id="{32613D73-E4B1-45C8-9A47-CC17FAD1E474}"/>
              </a:ext>
            </a:extLst>
          </p:cNvPr>
          <p:cNvCxnSpPr>
            <a:cxnSpLocks/>
            <a:stCxn id="20" idx="1"/>
            <a:endCxn id="16" idx="3"/>
          </p:cNvCxnSpPr>
          <p:nvPr/>
        </p:nvCxnSpPr>
        <p:spPr>
          <a:xfrm flipH="1" flipV="1">
            <a:off x="2760393" y="2651052"/>
            <a:ext cx="1796043" cy="3337560"/>
          </a:xfrm>
          <a:prstGeom prst="straightConnector1">
            <a:avLst/>
          </a:prstGeom>
          <a:ln w="50800">
            <a:solidFill>
              <a:srgbClr val="548235">
                <a:alpha val="56078"/>
              </a:srgb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6" name="Connecteur droit avec flèche 35">
            <a:extLst>
              <a:ext uri="{FF2B5EF4-FFF2-40B4-BE49-F238E27FC236}">
                <a16:creationId xmlns:a16="http://schemas.microsoft.com/office/drawing/2014/main" id="{0376B767-4659-4CF0-AEE1-6020134B3521}"/>
              </a:ext>
            </a:extLst>
          </p:cNvPr>
          <p:cNvCxnSpPr>
            <a:cxnSpLocks/>
            <a:stCxn id="20" idx="3"/>
            <a:endCxn id="14" idx="1"/>
          </p:cNvCxnSpPr>
          <p:nvPr/>
        </p:nvCxnSpPr>
        <p:spPr>
          <a:xfrm flipV="1">
            <a:off x="6979978" y="2651052"/>
            <a:ext cx="2052970" cy="3337560"/>
          </a:xfrm>
          <a:prstGeom prst="straightConnector1">
            <a:avLst/>
          </a:prstGeom>
          <a:ln w="50800">
            <a:solidFill>
              <a:srgbClr val="548235">
                <a:alpha val="56078"/>
              </a:srgbClr>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46975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C1BC84E-401B-430B-9D76-8E0B829C67A5}"/>
              </a:ext>
            </a:extLst>
          </p:cNvPr>
          <p:cNvSpPr>
            <a:spLocks noGrp="1"/>
          </p:cNvSpPr>
          <p:nvPr>
            <p:ph type="title"/>
          </p:nvPr>
        </p:nvSpPr>
        <p:spPr/>
        <p:txBody>
          <a:bodyPr/>
          <a:lstStyle/>
          <a:p>
            <a:r>
              <a:rPr lang="fr-FR" dirty="0"/>
              <a:t>Difficultés</a:t>
            </a:r>
          </a:p>
        </p:txBody>
      </p:sp>
      <p:sp>
        <p:nvSpPr>
          <p:cNvPr id="3" name="Espace réservé du contenu 2">
            <a:extLst>
              <a:ext uri="{FF2B5EF4-FFF2-40B4-BE49-F238E27FC236}">
                <a16:creationId xmlns:a16="http://schemas.microsoft.com/office/drawing/2014/main" id="{F2C97B5A-7B07-4D08-A858-3AF144A8B642}"/>
              </a:ext>
            </a:extLst>
          </p:cNvPr>
          <p:cNvSpPr>
            <a:spLocks noGrp="1"/>
          </p:cNvSpPr>
          <p:nvPr>
            <p:ph idx="1"/>
          </p:nvPr>
        </p:nvSpPr>
        <p:spPr/>
        <p:txBody>
          <a:bodyPr/>
          <a:lstStyle/>
          <a:p>
            <a:r>
              <a:rPr lang="fr-FR" dirty="0"/>
              <a:t>Coût</a:t>
            </a:r>
          </a:p>
          <a:p>
            <a:pPr lvl="1"/>
            <a:r>
              <a:rPr lang="fr-FR" dirty="0"/>
              <a:t>Stockage</a:t>
            </a:r>
          </a:p>
          <a:p>
            <a:pPr lvl="1"/>
            <a:r>
              <a:rPr lang="fr-FR" dirty="0"/>
              <a:t>Entrainement</a:t>
            </a:r>
          </a:p>
          <a:p>
            <a:pPr lvl="1"/>
            <a:r>
              <a:rPr lang="fr-FR" dirty="0"/>
              <a:t>Production</a:t>
            </a:r>
          </a:p>
          <a:p>
            <a:r>
              <a:rPr lang="fr-FR" dirty="0"/>
              <a:t>Temps de traitement</a:t>
            </a:r>
          </a:p>
          <a:p>
            <a:r>
              <a:rPr lang="fr-FR" dirty="0"/>
              <a:t>Boucle de feedback</a:t>
            </a:r>
          </a:p>
          <a:p>
            <a:r>
              <a:rPr lang="fr-FR" dirty="0"/>
              <a:t>Organisation</a:t>
            </a:r>
          </a:p>
        </p:txBody>
      </p:sp>
    </p:spTree>
    <p:extLst>
      <p:ext uri="{BB962C8B-B14F-4D97-AF65-F5344CB8AC3E}">
        <p14:creationId xmlns:p14="http://schemas.microsoft.com/office/powerpoint/2010/main" val="9250026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7185E25-EF11-40C3-898B-41FBD5B41646}"/>
              </a:ext>
            </a:extLst>
          </p:cNvPr>
          <p:cNvSpPr>
            <a:spLocks noGrp="1"/>
          </p:cNvSpPr>
          <p:nvPr>
            <p:ph type="title"/>
          </p:nvPr>
        </p:nvSpPr>
        <p:spPr/>
        <p:txBody>
          <a:bodyPr/>
          <a:lstStyle/>
          <a:p>
            <a:r>
              <a:rPr lang="fr-FR" dirty="0"/>
              <a:t>Type d’architecture</a:t>
            </a:r>
          </a:p>
        </p:txBody>
      </p:sp>
      <p:sp>
        <p:nvSpPr>
          <p:cNvPr id="4" name="Ellipse 3">
            <a:extLst>
              <a:ext uri="{FF2B5EF4-FFF2-40B4-BE49-F238E27FC236}">
                <a16:creationId xmlns:a16="http://schemas.microsoft.com/office/drawing/2014/main" id="{BC95A9F4-C73D-43BC-9177-7238AB3934F4}"/>
              </a:ext>
            </a:extLst>
          </p:cNvPr>
          <p:cNvSpPr/>
          <p:nvPr/>
        </p:nvSpPr>
        <p:spPr>
          <a:xfrm>
            <a:off x="2048031" y="2450237"/>
            <a:ext cx="1724977" cy="158022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Monolithe</a:t>
            </a:r>
          </a:p>
        </p:txBody>
      </p:sp>
      <p:sp>
        <p:nvSpPr>
          <p:cNvPr id="5" name="Ellipse 4">
            <a:extLst>
              <a:ext uri="{FF2B5EF4-FFF2-40B4-BE49-F238E27FC236}">
                <a16:creationId xmlns:a16="http://schemas.microsoft.com/office/drawing/2014/main" id="{4A0050CE-F973-45EE-984F-E53ACE8DAB34}"/>
              </a:ext>
            </a:extLst>
          </p:cNvPr>
          <p:cNvSpPr/>
          <p:nvPr/>
        </p:nvSpPr>
        <p:spPr>
          <a:xfrm>
            <a:off x="7498921" y="2529303"/>
            <a:ext cx="318239" cy="292963"/>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6" name="Ellipse 5">
            <a:extLst>
              <a:ext uri="{FF2B5EF4-FFF2-40B4-BE49-F238E27FC236}">
                <a16:creationId xmlns:a16="http://schemas.microsoft.com/office/drawing/2014/main" id="{5C5A9303-CC03-487B-A77E-8FF30B0423D7}"/>
              </a:ext>
            </a:extLst>
          </p:cNvPr>
          <p:cNvSpPr/>
          <p:nvPr/>
        </p:nvSpPr>
        <p:spPr>
          <a:xfrm>
            <a:off x="7518030" y="3231472"/>
            <a:ext cx="318239" cy="31475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7" name="Ellipse 6">
            <a:extLst>
              <a:ext uri="{FF2B5EF4-FFF2-40B4-BE49-F238E27FC236}">
                <a16:creationId xmlns:a16="http://schemas.microsoft.com/office/drawing/2014/main" id="{C603526B-AC2E-4193-8F66-29816F66EC59}"/>
              </a:ext>
            </a:extLst>
          </p:cNvPr>
          <p:cNvSpPr/>
          <p:nvPr/>
        </p:nvSpPr>
        <p:spPr>
          <a:xfrm>
            <a:off x="8507213" y="3018408"/>
            <a:ext cx="327118" cy="31475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8" name="Ellipse 7">
            <a:extLst>
              <a:ext uri="{FF2B5EF4-FFF2-40B4-BE49-F238E27FC236}">
                <a16:creationId xmlns:a16="http://schemas.microsoft.com/office/drawing/2014/main" id="{90AD50E4-B9DE-496D-A67E-02F382E23E04}"/>
              </a:ext>
            </a:extLst>
          </p:cNvPr>
          <p:cNvSpPr/>
          <p:nvPr/>
        </p:nvSpPr>
        <p:spPr>
          <a:xfrm>
            <a:off x="8352532" y="3373514"/>
            <a:ext cx="318240" cy="301841"/>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9" name="Ellipse 8">
            <a:extLst>
              <a:ext uri="{FF2B5EF4-FFF2-40B4-BE49-F238E27FC236}">
                <a16:creationId xmlns:a16="http://schemas.microsoft.com/office/drawing/2014/main" id="{3DFCE0B2-E6AF-433E-9402-5519A48A12D7}"/>
              </a:ext>
            </a:extLst>
          </p:cNvPr>
          <p:cNvSpPr/>
          <p:nvPr/>
        </p:nvSpPr>
        <p:spPr>
          <a:xfrm>
            <a:off x="8068447" y="2716567"/>
            <a:ext cx="318240" cy="301841"/>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0" name="Ellipse 9">
            <a:extLst>
              <a:ext uri="{FF2B5EF4-FFF2-40B4-BE49-F238E27FC236}">
                <a16:creationId xmlns:a16="http://schemas.microsoft.com/office/drawing/2014/main" id="{3CB5C7BC-A8D1-467C-BF12-2EA1C05FAA19}"/>
              </a:ext>
            </a:extLst>
          </p:cNvPr>
          <p:cNvSpPr/>
          <p:nvPr/>
        </p:nvSpPr>
        <p:spPr>
          <a:xfrm>
            <a:off x="7750207" y="3651897"/>
            <a:ext cx="318239" cy="301841"/>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1" name="Ellipse 10">
            <a:extLst>
              <a:ext uri="{FF2B5EF4-FFF2-40B4-BE49-F238E27FC236}">
                <a16:creationId xmlns:a16="http://schemas.microsoft.com/office/drawing/2014/main" id="{308C165F-810F-4361-94EA-35EE8EAFABB2}"/>
              </a:ext>
            </a:extLst>
          </p:cNvPr>
          <p:cNvSpPr/>
          <p:nvPr/>
        </p:nvSpPr>
        <p:spPr>
          <a:xfrm>
            <a:off x="8213200" y="3944861"/>
            <a:ext cx="318240" cy="301841"/>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2" name="Ellipse 11">
            <a:extLst>
              <a:ext uri="{FF2B5EF4-FFF2-40B4-BE49-F238E27FC236}">
                <a16:creationId xmlns:a16="http://schemas.microsoft.com/office/drawing/2014/main" id="{DB72F447-33BE-48E1-AA8E-7452E389864B}"/>
              </a:ext>
            </a:extLst>
          </p:cNvPr>
          <p:cNvSpPr/>
          <p:nvPr/>
        </p:nvSpPr>
        <p:spPr>
          <a:xfrm>
            <a:off x="8685072" y="3675355"/>
            <a:ext cx="327118" cy="315159"/>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3" name="Ellipse 12">
            <a:extLst>
              <a:ext uri="{FF2B5EF4-FFF2-40B4-BE49-F238E27FC236}">
                <a16:creationId xmlns:a16="http://schemas.microsoft.com/office/drawing/2014/main" id="{41772957-768F-442F-B2CE-EF4BDC6E5D70}"/>
              </a:ext>
            </a:extLst>
          </p:cNvPr>
          <p:cNvSpPr/>
          <p:nvPr/>
        </p:nvSpPr>
        <p:spPr>
          <a:xfrm>
            <a:off x="9077790" y="3320249"/>
            <a:ext cx="318240" cy="31475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4" name="Ellipse 13">
            <a:extLst>
              <a:ext uri="{FF2B5EF4-FFF2-40B4-BE49-F238E27FC236}">
                <a16:creationId xmlns:a16="http://schemas.microsoft.com/office/drawing/2014/main" id="{B45320FA-F510-4578-8E85-3CBF45C33D9D}"/>
              </a:ext>
            </a:extLst>
          </p:cNvPr>
          <p:cNvSpPr/>
          <p:nvPr/>
        </p:nvSpPr>
        <p:spPr>
          <a:xfrm>
            <a:off x="8956213" y="2565646"/>
            <a:ext cx="327118" cy="301842"/>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5" name="ZoneTexte 14">
            <a:extLst>
              <a:ext uri="{FF2B5EF4-FFF2-40B4-BE49-F238E27FC236}">
                <a16:creationId xmlns:a16="http://schemas.microsoft.com/office/drawing/2014/main" id="{F41EEC35-0CC0-47A5-870C-29CA476FBBD6}"/>
              </a:ext>
            </a:extLst>
          </p:cNvPr>
          <p:cNvSpPr txBox="1"/>
          <p:nvPr/>
        </p:nvSpPr>
        <p:spPr>
          <a:xfrm>
            <a:off x="1463907" y="5205490"/>
            <a:ext cx="2893224" cy="369332"/>
          </a:xfrm>
          <a:prstGeom prst="rect">
            <a:avLst/>
          </a:prstGeom>
          <a:noFill/>
        </p:spPr>
        <p:txBody>
          <a:bodyPr wrap="square" rtlCol="0">
            <a:spAutoFit/>
          </a:bodyPr>
          <a:lstStyle/>
          <a:p>
            <a:pPr algn="ctr"/>
            <a:r>
              <a:rPr lang="fr-FR" dirty="0"/>
              <a:t>Itération Rapide</a:t>
            </a:r>
          </a:p>
        </p:txBody>
      </p:sp>
      <p:sp>
        <p:nvSpPr>
          <p:cNvPr id="16" name="ZoneTexte 15">
            <a:extLst>
              <a:ext uri="{FF2B5EF4-FFF2-40B4-BE49-F238E27FC236}">
                <a16:creationId xmlns:a16="http://schemas.microsoft.com/office/drawing/2014/main" id="{64EF2421-57EA-4E6D-B3D4-CA48E32E790C}"/>
              </a:ext>
            </a:extLst>
          </p:cNvPr>
          <p:cNvSpPr txBox="1"/>
          <p:nvPr/>
        </p:nvSpPr>
        <p:spPr>
          <a:xfrm>
            <a:off x="7172249" y="5205490"/>
            <a:ext cx="2893224" cy="369332"/>
          </a:xfrm>
          <a:prstGeom prst="rect">
            <a:avLst/>
          </a:prstGeom>
          <a:noFill/>
        </p:spPr>
        <p:txBody>
          <a:bodyPr wrap="square" rtlCol="0">
            <a:spAutoFit/>
          </a:bodyPr>
          <a:lstStyle/>
          <a:p>
            <a:pPr algn="ctr"/>
            <a:r>
              <a:rPr lang="fr-FR" dirty="0"/>
              <a:t>Itération très longue</a:t>
            </a:r>
          </a:p>
        </p:txBody>
      </p:sp>
      <p:sp>
        <p:nvSpPr>
          <p:cNvPr id="17" name="Rectangle 16">
            <a:extLst>
              <a:ext uri="{FF2B5EF4-FFF2-40B4-BE49-F238E27FC236}">
                <a16:creationId xmlns:a16="http://schemas.microsoft.com/office/drawing/2014/main" id="{1A908C10-5AD3-4AF5-AFBF-CBF22B97B123}"/>
              </a:ext>
            </a:extLst>
          </p:cNvPr>
          <p:cNvSpPr/>
          <p:nvPr/>
        </p:nvSpPr>
        <p:spPr>
          <a:xfrm>
            <a:off x="9012190" y="2925291"/>
            <a:ext cx="1475276" cy="369332"/>
          </a:xfrm>
          <a:prstGeom prst="rect">
            <a:avLst/>
          </a:prstGeom>
        </p:spPr>
        <p:txBody>
          <a:bodyPr wrap="none">
            <a:spAutoFit/>
          </a:bodyPr>
          <a:lstStyle/>
          <a:p>
            <a:r>
              <a:rPr lang="fr-FR" dirty="0">
                <a:solidFill>
                  <a:schemeClr val="bg2">
                    <a:lumMod val="25000"/>
                  </a:schemeClr>
                </a:solidFill>
              </a:rPr>
              <a:t>Micro service</a:t>
            </a:r>
          </a:p>
        </p:txBody>
      </p:sp>
      <p:sp>
        <p:nvSpPr>
          <p:cNvPr id="18" name="Ellipse 17">
            <a:extLst>
              <a:ext uri="{FF2B5EF4-FFF2-40B4-BE49-F238E27FC236}">
                <a16:creationId xmlns:a16="http://schemas.microsoft.com/office/drawing/2014/main" id="{5936DBC0-F25D-4773-8FBF-3CBC7416DBC9}"/>
              </a:ext>
            </a:extLst>
          </p:cNvPr>
          <p:cNvSpPr/>
          <p:nvPr/>
        </p:nvSpPr>
        <p:spPr>
          <a:xfrm>
            <a:off x="8193412" y="2235154"/>
            <a:ext cx="318239" cy="31475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9" name="Ellipse 18">
            <a:extLst>
              <a:ext uri="{FF2B5EF4-FFF2-40B4-BE49-F238E27FC236}">
                <a16:creationId xmlns:a16="http://schemas.microsoft.com/office/drawing/2014/main" id="{0E7BCFF0-6636-49CB-AE1F-FA415888E309}"/>
              </a:ext>
            </a:extLst>
          </p:cNvPr>
          <p:cNvSpPr/>
          <p:nvPr/>
        </p:nvSpPr>
        <p:spPr>
          <a:xfrm>
            <a:off x="9014223" y="2039790"/>
            <a:ext cx="318239" cy="31475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0" name="Ellipse 19">
            <a:extLst>
              <a:ext uri="{FF2B5EF4-FFF2-40B4-BE49-F238E27FC236}">
                <a16:creationId xmlns:a16="http://schemas.microsoft.com/office/drawing/2014/main" id="{095A0B35-5D11-43F7-8071-49F5BD16ED1B}"/>
              </a:ext>
            </a:extLst>
          </p:cNvPr>
          <p:cNvSpPr/>
          <p:nvPr/>
        </p:nvSpPr>
        <p:spPr>
          <a:xfrm>
            <a:off x="8475466" y="2449228"/>
            <a:ext cx="318239" cy="31475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1" name="Ellipse 20">
            <a:extLst>
              <a:ext uri="{FF2B5EF4-FFF2-40B4-BE49-F238E27FC236}">
                <a16:creationId xmlns:a16="http://schemas.microsoft.com/office/drawing/2014/main" id="{65BFFF6B-CFD5-4F69-9152-1D2DA2F0FCB4}"/>
              </a:ext>
            </a:extLst>
          </p:cNvPr>
          <p:cNvSpPr/>
          <p:nvPr/>
        </p:nvSpPr>
        <p:spPr>
          <a:xfrm>
            <a:off x="7966352" y="3136993"/>
            <a:ext cx="327118" cy="301842"/>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Tree>
    <p:extLst>
      <p:ext uri="{BB962C8B-B14F-4D97-AF65-F5344CB8AC3E}">
        <p14:creationId xmlns:p14="http://schemas.microsoft.com/office/powerpoint/2010/main" val="36744090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68659531-653B-4284-85E2-805BA8901ABD}"/>
              </a:ext>
            </a:extLst>
          </p:cNvPr>
          <p:cNvSpPr>
            <a:spLocks noGrp="1"/>
          </p:cNvSpPr>
          <p:nvPr>
            <p:ph idx="1"/>
          </p:nvPr>
        </p:nvSpPr>
        <p:spPr/>
        <p:txBody>
          <a:bodyPr>
            <a:normAutofit/>
          </a:bodyPr>
          <a:lstStyle/>
          <a:p>
            <a:pPr marL="742950" indent="-742950">
              <a:buFont typeface="+mj-lt"/>
              <a:buAutoNum type="arabicPeriod"/>
            </a:pPr>
            <a:r>
              <a:rPr lang="fr-FR" sz="4400" dirty="0"/>
              <a:t>Phase exploratoire : Est-que le projet est faisable ?</a:t>
            </a:r>
          </a:p>
          <a:p>
            <a:pPr marL="742950" indent="-742950">
              <a:buFont typeface="+mj-lt"/>
              <a:buAutoNum type="arabicPeriod"/>
            </a:pPr>
            <a:r>
              <a:rPr lang="fr-FR" sz="4400" dirty="0"/>
              <a:t>Phase production : Faire le projet.</a:t>
            </a:r>
          </a:p>
        </p:txBody>
      </p:sp>
    </p:spTree>
    <p:extLst>
      <p:ext uri="{BB962C8B-B14F-4D97-AF65-F5344CB8AC3E}">
        <p14:creationId xmlns:p14="http://schemas.microsoft.com/office/powerpoint/2010/main" val="17330228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B742ED2-6B94-4409-AE31-60CCA5CC0729}"/>
              </a:ext>
            </a:extLst>
          </p:cNvPr>
          <p:cNvSpPr>
            <a:spLocks noGrp="1"/>
          </p:cNvSpPr>
          <p:nvPr>
            <p:ph type="title"/>
          </p:nvPr>
        </p:nvSpPr>
        <p:spPr/>
        <p:txBody>
          <a:bodyPr/>
          <a:lstStyle/>
          <a:p>
            <a:r>
              <a:rPr lang="fr-FR" dirty="0"/>
              <a:t>C’est quoi le graal</a:t>
            </a:r>
          </a:p>
        </p:txBody>
      </p:sp>
      <p:sp>
        <p:nvSpPr>
          <p:cNvPr id="3" name="Espace réservé du contenu 2">
            <a:extLst>
              <a:ext uri="{FF2B5EF4-FFF2-40B4-BE49-F238E27FC236}">
                <a16:creationId xmlns:a16="http://schemas.microsoft.com/office/drawing/2014/main" id="{D3C80072-EF19-4CF7-9E0D-CC224D38178F}"/>
              </a:ext>
            </a:extLst>
          </p:cNvPr>
          <p:cNvSpPr>
            <a:spLocks noGrp="1"/>
          </p:cNvSpPr>
          <p:nvPr>
            <p:ph idx="1"/>
          </p:nvPr>
        </p:nvSpPr>
        <p:spPr/>
        <p:txBody>
          <a:bodyPr/>
          <a:lstStyle/>
          <a:p>
            <a:r>
              <a:rPr lang="fr-FR" dirty="0"/>
              <a:t>Continuous training and </a:t>
            </a:r>
            <a:r>
              <a:rPr lang="fr-FR" dirty="0" err="1"/>
              <a:t>deployment</a:t>
            </a:r>
            <a:endParaRPr lang="fr-FR" dirty="0"/>
          </a:p>
          <a:p>
            <a:r>
              <a:rPr lang="fr-FR" dirty="0" err="1"/>
              <a:t>Perfect</a:t>
            </a:r>
            <a:r>
              <a:rPr lang="fr-FR" dirty="0"/>
              <a:t> annotation</a:t>
            </a:r>
          </a:p>
          <a:p>
            <a:r>
              <a:rPr lang="fr-FR" dirty="0" err="1"/>
              <a:t>Same</a:t>
            </a:r>
            <a:r>
              <a:rPr lang="fr-FR" dirty="0"/>
              <a:t> code in training and </a:t>
            </a:r>
            <a:r>
              <a:rPr lang="fr-FR" dirty="0" err="1"/>
              <a:t>inference</a:t>
            </a:r>
            <a:r>
              <a:rPr lang="fr-FR" dirty="0"/>
              <a:t> (librairies, os)</a:t>
            </a:r>
          </a:p>
        </p:txBody>
      </p:sp>
    </p:spTree>
    <p:extLst>
      <p:ext uri="{BB962C8B-B14F-4D97-AF65-F5344CB8AC3E}">
        <p14:creationId xmlns:p14="http://schemas.microsoft.com/office/powerpoint/2010/main" val="110717628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5F9754F-4EC6-4E4A-B38F-1DEF94C52888}"/>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898AE888-B585-4A2D-90E5-B7A5C861509E}"/>
              </a:ext>
            </a:extLst>
          </p:cNvPr>
          <p:cNvSpPr>
            <a:spLocks noGrp="1"/>
          </p:cNvSpPr>
          <p:nvPr>
            <p:ph idx="1"/>
          </p:nvPr>
        </p:nvSpPr>
        <p:spPr/>
        <p:txBody>
          <a:bodyPr>
            <a:normAutofit/>
          </a:bodyPr>
          <a:lstStyle/>
          <a:p>
            <a:pPr marL="514350" indent="-514350">
              <a:buFont typeface="+mj-lt"/>
              <a:buAutoNum type="arabicParenR"/>
            </a:pPr>
            <a:r>
              <a:rPr lang="fr-FR" sz="4000" dirty="0">
                <a:solidFill>
                  <a:schemeClr val="bg1">
                    <a:lumMod val="75000"/>
                  </a:schemeClr>
                </a:solidFill>
              </a:rPr>
              <a:t> Introduction à l’IA et au </a:t>
            </a:r>
            <a:r>
              <a:rPr lang="fr-FR" sz="4000" dirty="0" err="1">
                <a:solidFill>
                  <a:schemeClr val="bg1">
                    <a:lumMod val="75000"/>
                  </a:schemeClr>
                </a:solidFill>
              </a:rPr>
              <a:t>Deep</a:t>
            </a:r>
            <a:r>
              <a:rPr lang="fr-FR" sz="4000" dirty="0">
                <a:solidFill>
                  <a:schemeClr val="bg1">
                    <a:lumMod val="75000"/>
                  </a:schemeClr>
                </a:solidFill>
              </a:rPr>
              <a:t> Learning</a:t>
            </a:r>
          </a:p>
          <a:p>
            <a:pPr marL="514350" indent="-514350">
              <a:buFont typeface="+mj-lt"/>
              <a:buAutoNum type="arabicParenR"/>
            </a:pPr>
            <a:r>
              <a:rPr lang="fr-FR" sz="4000" dirty="0">
                <a:solidFill>
                  <a:schemeClr val="bg1">
                    <a:lumMod val="75000"/>
                  </a:schemeClr>
                </a:solidFill>
              </a:rPr>
              <a:t> Qu’attend ton d’un projet en production ?</a:t>
            </a:r>
          </a:p>
          <a:p>
            <a:pPr marL="514350" indent="-514350">
              <a:buFont typeface="+mj-lt"/>
              <a:buAutoNum type="arabicParenR"/>
            </a:pPr>
            <a:r>
              <a:rPr lang="fr-FR" sz="4000" dirty="0"/>
              <a:t> Recettes pour faire échouer le projet ?</a:t>
            </a:r>
          </a:p>
          <a:p>
            <a:pPr marL="514350" indent="-514350">
              <a:buFont typeface="+mj-lt"/>
              <a:buAutoNum type="arabicParenR"/>
            </a:pPr>
            <a:r>
              <a:rPr lang="fr-FR" sz="4000" dirty="0">
                <a:solidFill>
                  <a:schemeClr val="bg1">
                    <a:lumMod val="75000"/>
                  </a:schemeClr>
                </a:solidFill>
              </a:rPr>
              <a:t> Quel est le chemin pour mettre toutes les chances de succès de son côté ?</a:t>
            </a:r>
          </a:p>
          <a:p>
            <a:pPr marL="514350" indent="-514350">
              <a:buFont typeface="+mj-lt"/>
              <a:buAutoNum type="arabicParenR"/>
            </a:pPr>
            <a:endParaRPr lang="fr-FR" sz="4000" dirty="0"/>
          </a:p>
        </p:txBody>
      </p:sp>
    </p:spTree>
    <p:extLst>
      <p:ext uri="{BB962C8B-B14F-4D97-AF65-F5344CB8AC3E}">
        <p14:creationId xmlns:p14="http://schemas.microsoft.com/office/powerpoint/2010/main" val="4366818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5" name="Picture 6">
            <a:extLst>
              <a:ext uri="{FF2B5EF4-FFF2-40B4-BE49-F238E27FC236}">
                <a16:creationId xmlns:a16="http://schemas.microsoft.com/office/drawing/2014/main" id="{F1C53DC4-33F8-4E59-9FB1-D120935F2E85}"/>
              </a:ext>
            </a:extLst>
          </p:cNvPr>
          <p:cNvPicPr>
            <a:picLocks noChangeAspect="1"/>
          </p:cNvPicPr>
          <p:nvPr/>
        </p:nvPicPr>
        <p:blipFill>
          <a:blip r:embed="rId3"/>
          <a:stretch>
            <a:fillRect/>
          </a:stretch>
        </p:blipFill>
        <p:spPr>
          <a:xfrm>
            <a:off x="9078311" y="90707"/>
            <a:ext cx="878541" cy="795618"/>
          </a:xfrm>
          <a:prstGeom prst="rect">
            <a:avLst/>
          </a:prstGeom>
        </p:spPr>
      </p:pic>
      <p:pic>
        <p:nvPicPr>
          <p:cNvPr id="90" name="Picture 5">
            <a:extLst>
              <a:ext uri="{FF2B5EF4-FFF2-40B4-BE49-F238E27FC236}">
                <a16:creationId xmlns:a16="http://schemas.microsoft.com/office/drawing/2014/main" id="{465360AC-01AD-4126-9807-0968EDCF6B1E}"/>
              </a:ext>
            </a:extLst>
          </p:cNvPr>
          <p:cNvPicPr>
            <a:picLocks noChangeAspect="1"/>
          </p:cNvPicPr>
          <p:nvPr/>
        </p:nvPicPr>
        <p:blipFill>
          <a:blip r:embed="rId4"/>
          <a:stretch>
            <a:fillRect/>
          </a:stretch>
        </p:blipFill>
        <p:spPr>
          <a:xfrm>
            <a:off x="9042720" y="1196288"/>
            <a:ext cx="1380564" cy="1236152"/>
          </a:xfrm>
          <a:prstGeom prst="rect">
            <a:avLst/>
          </a:prstGeom>
        </p:spPr>
      </p:pic>
      <p:pic>
        <p:nvPicPr>
          <p:cNvPr id="5" name="Picture 5">
            <a:extLst>
              <a:ext uri="{FF2B5EF4-FFF2-40B4-BE49-F238E27FC236}">
                <a16:creationId xmlns:a16="http://schemas.microsoft.com/office/drawing/2014/main" id="{B328AB8B-7A2B-4D5C-8158-8AD90E161278}"/>
              </a:ext>
            </a:extLst>
          </p:cNvPr>
          <p:cNvPicPr>
            <a:picLocks noChangeAspect="1"/>
          </p:cNvPicPr>
          <p:nvPr/>
        </p:nvPicPr>
        <p:blipFill>
          <a:blip r:embed="rId5"/>
          <a:stretch>
            <a:fillRect/>
          </a:stretch>
        </p:blipFill>
        <p:spPr>
          <a:xfrm>
            <a:off x="3947176" y="4099193"/>
            <a:ext cx="1390650" cy="199352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Picture 8">
            <a:extLst>
              <a:ext uri="{FF2B5EF4-FFF2-40B4-BE49-F238E27FC236}">
                <a16:creationId xmlns:a16="http://schemas.microsoft.com/office/drawing/2014/main" id="{9AB43DC7-70B0-428C-BA00-0747535379E2}"/>
              </a:ext>
            </a:extLst>
          </p:cNvPr>
          <p:cNvPicPr>
            <a:picLocks noGrp="1" noChangeAspect="1"/>
          </p:cNvPicPr>
          <p:nvPr>
            <p:ph idx="1"/>
          </p:nvPr>
        </p:nvPicPr>
        <p:blipFill>
          <a:blip r:embed="rId6"/>
          <a:stretch>
            <a:fillRect/>
          </a:stretch>
        </p:blipFill>
        <p:spPr>
          <a:xfrm>
            <a:off x="1660951" y="3594583"/>
            <a:ext cx="1991818" cy="280941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9" name="Picture 9">
            <a:extLst>
              <a:ext uri="{FF2B5EF4-FFF2-40B4-BE49-F238E27FC236}">
                <a16:creationId xmlns:a16="http://schemas.microsoft.com/office/drawing/2014/main" id="{32324BB2-3390-4B56-B091-284021DBA490}"/>
              </a:ext>
            </a:extLst>
          </p:cNvPr>
          <p:cNvPicPr>
            <a:picLocks noChangeAspect="1"/>
          </p:cNvPicPr>
          <p:nvPr/>
        </p:nvPicPr>
        <p:blipFill>
          <a:blip r:embed="rId7"/>
          <a:stretch>
            <a:fillRect/>
          </a:stretch>
        </p:blipFill>
        <p:spPr>
          <a:xfrm>
            <a:off x="5660488" y="4546448"/>
            <a:ext cx="1613648" cy="111243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 name="Picture 10">
            <a:extLst>
              <a:ext uri="{FF2B5EF4-FFF2-40B4-BE49-F238E27FC236}">
                <a16:creationId xmlns:a16="http://schemas.microsoft.com/office/drawing/2014/main" id="{F13A39A2-87DB-4AC7-8225-36F52451E4BB}"/>
              </a:ext>
            </a:extLst>
          </p:cNvPr>
          <p:cNvPicPr>
            <a:picLocks noChangeAspect="1"/>
          </p:cNvPicPr>
          <p:nvPr/>
        </p:nvPicPr>
        <p:blipFill>
          <a:blip r:embed="rId8"/>
          <a:stretch>
            <a:fillRect/>
          </a:stretch>
        </p:blipFill>
        <p:spPr>
          <a:xfrm>
            <a:off x="7548733" y="4605484"/>
            <a:ext cx="1371600" cy="96003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 name="Picture 11">
            <a:extLst>
              <a:ext uri="{FF2B5EF4-FFF2-40B4-BE49-F238E27FC236}">
                <a16:creationId xmlns:a16="http://schemas.microsoft.com/office/drawing/2014/main" id="{690BA006-DE1C-42B7-85C0-57D102417DC8}"/>
              </a:ext>
            </a:extLst>
          </p:cNvPr>
          <p:cNvPicPr>
            <a:picLocks noChangeAspect="1"/>
          </p:cNvPicPr>
          <p:nvPr/>
        </p:nvPicPr>
        <p:blipFill>
          <a:blip r:embed="rId9"/>
          <a:stretch>
            <a:fillRect/>
          </a:stretch>
        </p:blipFill>
        <p:spPr>
          <a:xfrm>
            <a:off x="11335195" y="4169039"/>
            <a:ext cx="657225" cy="152400"/>
          </a:xfrm>
          <a:prstGeom prst="rect">
            <a:avLst/>
          </a:prstGeom>
        </p:spPr>
      </p:pic>
      <p:pic>
        <p:nvPicPr>
          <p:cNvPr id="12" name="Picture 12">
            <a:extLst>
              <a:ext uri="{FF2B5EF4-FFF2-40B4-BE49-F238E27FC236}">
                <a16:creationId xmlns:a16="http://schemas.microsoft.com/office/drawing/2014/main" id="{DD92FC87-14B0-4A72-90A2-BBBACE35B5F4}"/>
              </a:ext>
            </a:extLst>
          </p:cNvPr>
          <p:cNvPicPr>
            <a:picLocks noChangeAspect="1"/>
          </p:cNvPicPr>
          <p:nvPr/>
        </p:nvPicPr>
        <p:blipFill>
          <a:blip r:embed="rId10"/>
          <a:stretch>
            <a:fillRect/>
          </a:stretch>
        </p:blipFill>
        <p:spPr>
          <a:xfrm>
            <a:off x="10947601" y="3865531"/>
            <a:ext cx="1257300" cy="219075"/>
          </a:xfrm>
          <a:prstGeom prst="rect">
            <a:avLst/>
          </a:prstGeom>
        </p:spPr>
      </p:pic>
      <p:pic>
        <p:nvPicPr>
          <p:cNvPr id="13" name="Picture 13">
            <a:extLst>
              <a:ext uri="{FF2B5EF4-FFF2-40B4-BE49-F238E27FC236}">
                <a16:creationId xmlns:a16="http://schemas.microsoft.com/office/drawing/2014/main" id="{7CFF2178-E857-4C9F-A21A-459F36900606}"/>
              </a:ext>
            </a:extLst>
          </p:cNvPr>
          <p:cNvPicPr>
            <a:picLocks noChangeAspect="1"/>
          </p:cNvPicPr>
          <p:nvPr/>
        </p:nvPicPr>
        <p:blipFill>
          <a:blip r:embed="rId11"/>
          <a:stretch>
            <a:fillRect/>
          </a:stretch>
        </p:blipFill>
        <p:spPr>
          <a:xfrm>
            <a:off x="11315775" y="4459516"/>
            <a:ext cx="733425" cy="133350"/>
          </a:xfrm>
          <a:prstGeom prst="rect">
            <a:avLst/>
          </a:prstGeom>
        </p:spPr>
      </p:pic>
      <p:pic>
        <p:nvPicPr>
          <p:cNvPr id="14" name="Picture 14">
            <a:extLst>
              <a:ext uri="{FF2B5EF4-FFF2-40B4-BE49-F238E27FC236}">
                <a16:creationId xmlns:a16="http://schemas.microsoft.com/office/drawing/2014/main" id="{9FA4FA91-E05B-423B-9BC1-AC48BE9E2F0D}"/>
              </a:ext>
            </a:extLst>
          </p:cNvPr>
          <p:cNvPicPr>
            <a:picLocks noChangeAspect="1"/>
          </p:cNvPicPr>
          <p:nvPr/>
        </p:nvPicPr>
        <p:blipFill>
          <a:blip r:embed="rId12"/>
          <a:stretch>
            <a:fillRect/>
          </a:stretch>
        </p:blipFill>
        <p:spPr>
          <a:xfrm>
            <a:off x="11026829" y="5019278"/>
            <a:ext cx="1133475" cy="171450"/>
          </a:xfrm>
          <a:prstGeom prst="rect">
            <a:avLst/>
          </a:prstGeom>
        </p:spPr>
      </p:pic>
      <p:pic>
        <p:nvPicPr>
          <p:cNvPr id="15" name="Picture 15">
            <a:extLst>
              <a:ext uri="{FF2B5EF4-FFF2-40B4-BE49-F238E27FC236}">
                <a16:creationId xmlns:a16="http://schemas.microsoft.com/office/drawing/2014/main" id="{F1DDBC97-68FB-4F28-8281-C41D2FAD144B}"/>
              </a:ext>
            </a:extLst>
          </p:cNvPr>
          <p:cNvPicPr>
            <a:picLocks noChangeAspect="1"/>
          </p:cNvPicPr>
          <p:nvPr/>
        </p:nvPicPr>
        <p:blipFill>
          <a:blip r:embed="rId11"/>
          <a:stretch>
            <a:fillRect/>
          </a:stretch>
        </p:blipFill>
        <p:spPr>
          <a:xfrm>
            <a:off x="11383243" y="5577823"/>
            <a:ext cx="733425" cy="133350"/>
          </a:xfrm>
          <a:prstGeom prst="rect">
            <a:avLst/>
          </a:prstGeom>
        </p:spPr>
      </p:pic>
      <p:pic>
        <p:nvPicPr>
          <p:cNvPr id="16" name="Picture 16">
            <a:extLst>
              <a:ext uri="{FF2B5EF4-FFF2-40B4-BE49-F238E27FC236}">
                <a16:creationId xmlns:a16="http://schemas.microsoft.com/office/drawing/2014/main" id="{23B4C267-D41C-41D4-A5B3-CF3A24223DD0}"/>
              </a:ext>
            </a:extLst>
          </p:cNvPr>
          <p:cNvPicPr>
            <a:picLocks noChangeAspect="1"/>
          </p:cNvPicPr>
          <p:nvPr/>
        </p:nvPicPr>
        <p:blipFill>
          <a:blip r:embed="rId13"/>
          <a:stretch>
            <a:fillRect/>
          </a:stretch>
        </p:blipFill>
        <p:spPr>
          <a:xfrm>
            <a:off x="10717689" y="4690080"/>
            <a:ext cx="1470212" cy="139400"/>
          </a:xfrm>
          <a:prstGeom prst="rect">
            <a:avLst/>
          </a:prstGeom>
        </p:spPr>
      </p:pic>
      <p:pic>
        <p:nvPicPr>
          <p:cNvPr id="17" name="Picture 17">
            <a:extLst>
              <a:ext uri="{FF2B5EF4-FFF2-40B4-BE49-F238E27FC236}">
                <a16:creationId xmlns:a16="http://schemas.microsoft.com/office/drawing/2014/main" id="{582AB288-481E-4E31-854E-3AC0FFC7EE05}"/>
              </a:ext>
            </a:extLst>
          </p:cNvPr>
          <p:cNvPicPr>
            <a:picLocks noChangeAspect="1"/>
          </p:cNvPicPr>
          <p:nvPr/>
        </p:nvPicPr>
        <p:blipFill>
          <a:blip r:embed="rId14"/>
          <a:stretch>
            <a:fillRect/>
          </a:stretch>
        </p:blipFill>
        <p:spPr>
          <a:xfrm>
            <a:off x="11192279" y="5769676"/>
            <a:ext cx="771525" cy="171450"/>
          </a:xfrm>
          <a:prstGeom prst="rect">
            <a:avLst/>
          </a:prstGeom>
        </p:spPr>
      </p:pic>
      <p:pic>
        <p:nvPicPr>
          <p:cNvPr id="18" name="Picture 18">
            <a:extLst>
              <a:ext uri="{FF2B5EF4-FFF2-40B4-BE49-F238E27FC236}">
                <a16:creationId xmlns:a16="http://schemas.microsoft.com/office/drawing/2014/main" id="{F35D1665-6E32-48B1-A3DC-FD4734F4FE87}"/>
              </a:ext>
            </a:extLst>
          </p:cNvPr>
          <p:cNvPicPr>
            <a:picLocks noChangeAspect="1"/>
          </p:cNvPicPr>
          <p:nvPr/>
        </p:nvPicPr>
        <p:blipFill>
          <a:blip r:embed="rId15"/>
          <a:stretch>
            <a:fillRect/>
          </a:stretch>
        </p:blipFill>
        <p:spPr>
          <a:xfrm>
            <a:off x="11288403" y="5342561"/>
            <a:ext cx="561975" cy="142875"/>
          </a:xfrm>
          <a:prstGeom prst="rect">
            <a:avLst/>
          </a:prstGeom>
        </p:spPr>
      </p:pic>
      <p:pic>
        <p:nvPicPr>
          <p:cNvPr id="19" name="Picture 19">
            <a:extLst>
              <a:ext uri="{FF2B5EF4-FFF2-40B4-BE49-F238E27FC236}">
                <a16:creationId xmlns:a16="http://schemas.microsoft.com/office/drawing/2014/main" id="{BD982142-5825-419C-9187-81199C978EE9}"/>
              </a:ext>
            </a:extLst>
          </p:cNvPr>
          <p:cNvPicPr>
            <a:picLocks noChangeAspect="1"/>
          </p:cNvPicPr>
          <p:nvPr/>
        </p:nvPicPr>
        <p:blipFill>
          <a:blip r:embed="rId16"/>
          <a:stretch>
            <a:fillRect/>
          </a:stretch>
        </p:blipFill>
        <p:spPr>
          <a:xfrm>
            <a:off x="11107347" y="6102519"/>
            <a:ext cx="733425" cy="133350"/>
          </a:xfrm>
          <a:prstGeom prst="rect">
            <a:avLst/>
          </a:prstGeom>
        </p:spPr>
      </p:pic>
      <p:sp>
        <p:nvSpPr>
          <p:cNvPr id="22" name="TextBox 21">
            <a:extLst>
              <a:ext uri="{FF2B5EF4-FFF2-40B4-BE49-F238E27FC236}">
                <a16:creationId xmlns:a16="http://schemas.microsoft.com/office/drawing/2014/main" id="{D96E1BA4-B779-4AC2-93CD-1B21B8B225E2}"/>
              </a:ext>
            </a:extLst>
          </p:cNvPr>
          <p:cNvSpPr txBox="1"/>
          <p:nvPr/>
        </p:nvSpPr>
        <p:spPr>
          <a:xfrm>
            <a:off x="2596403" y="1349188"/>
            <a:ext cx="128587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a:t>Page</a:t>
            </a:r>
          </a:p>
        </p:txBody>
      </p:sp>
      <p:sp>
        <p:nvSpPr>
          <p:cNvPr id="30" name="Arrow: Right 29">
            <a:extLst>
              <a:ext uri="{FF2B5EF4-FFF2-40B4-BE49-F238E27FC236}">
                <a16:creationId xmlns:a16="http://schemas.microsoft.com/office/drawing/2014/main" id="{AD32CA55-0C1A-4E5F-9DE3-D0EFD361ED0E}"/>
              </a:ext>
            </a:extLst>
          </p:cNvPr>
          <p:cNvSpPr/>
          <p:nvPr/>
        </p:nvSpPr>
        <p:spPr>
          <a:xfrm>
            <a:off x="3538190" y="4858040"/>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a:extLst>
              <a:ext uri="{FF2B5EF4-FFF2-40B4-BE49-F238E27FC236}">
                <a16:creationId xmlns:a16="http://schemas.microsoft.com/office/drawing/2014/main" id="{AB59467D-2888-4F40-8EBD-E6F627A6D188}"/>
              </a:ext>
            </a:extLst>
          </p:cNvPr>
          <p:cNvPicPr>
            <a:picLocks noChangeAspect="1"/>
          </p:cNvPicPr>
          <p:nvPr/>
        </p:nvPicPr>
        <p:blipFill>
          <a:blip r:embed="rId17"/>
          <a:stretch>
            <a:fillRect/>
          </a:stretch>
        </p:blipFill>
        <p:spPr>
          <a:xfrm>
            <a:off x="1667436" y="395373"/>
            <a:ext cx="1990165" cy="283099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 name="Picture 3">
            <a:extLst>
              <a:ext uri="{FF2B5EF4-FFF2-40B4-BE49-F238E27FC236}">
                <a16:creationId xmlns:a16="http://schemas.microsoft.com/office/drawing/2014/main" id="{31905D87-28F4-409A-9EB9-34C6497CC511}"/>
              </a:ext>
            </a:extLst>
          </p:cNvPr>
          <p:cNvPicPr>
            <a:picLocks noChangeAspect="1"/>
          </p:cNvPicPr>
          <p:nvPr/>
        </p:nvPicPr>
        <p:blipFill>
          <a:blip r:embed="rId18"/>
          <a:stretch>
            <a:fillRect/>
          </a:stretch>
        </p:blipFill>
        <p:spPr>
          <a:xfrm>
            <a:off x="3899646" y="1130044"/>
            <a:ext cx="1488143" cy="133476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 name="Picture 5">
            <a:extLst>
              <a:ext uri="{FF2B5EF4-FFF2-40B4-BE49-F238E27FC236}">
                <a16:creationId xmlns:a16="http://schemas.microsoft.com/office/drawing/2014/main" id="{9A6FEF67-DC71-4064-98E7-9F487A54FFEC}"/>
              </a:ext>
            </a:extLst>
          </p:cNvPr>
          <p:cNvPicPr>
            <a:picLocks noChangeAspect="1"/>
          </p:cNvPicPr>
          <p:nvPr/>
        </p:nvPicPr>
        <p:blipFill>
          <a:blip r:embed="rId4"/>
          <a:stretch>
            <a:fillRect/>
          </a:stretch>
        </p:blipFill>
        <p:spPr>
          <a:xfrm>
            <a:off x="7377953" y="1192795"/>
            <a:ext cx="1380564" cy="1236152"/>
          </a:xfrm>
          <a:prstGeom prst="rect">
            <a:avLst/>
          </a:prstGeom>
        </p:spPr>
      </p:pic>
      <p:pic>
        <p:nvPicPr>
          <p:cNvPr id="29" name="Picture 3">
            <a:extLst>
              <a:ext uri="{FF2B5EF4-FFF2-40B4-BE49-F238E27FC236}">
                <a16:creationId xmlns:a16="http://schemas.microsoft.com/office/drawing/2014/main" id="{6010CDA7-EC75-4B9E-BC7D-E1F299F5386A}"/>
              </a:ext>
            </a:extLst>
          </p:cNvPr>
          <p:cNvPicPr>
            <a:picLocks noChangeAspect="1"/>
          </p:cNvPicPr>
          <p:nvPr/>
        </p:nvPicPr>
        <p:blipFill>
          <a:blip r:embed="rId18"/>
          <a:stretch>
            <a:fillRect/>
          </a:stretch>
        </p:blipFill>
        <p:spPr>
          <a:xfrm>
            <a:off x="5692588" y="1130042"/>
            <a:ext cx="1488143" cy="133476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 name="Picture 19">
            <a:extLst>
              <a:ext uri="{FF2B5EF4-FFF2-40B4-BE49-F238E27FC236}">
                <a16:creationId xmlns:a16="http://schemas.microsoft.com/office/drawing/2014/main" id="{3B7F4F27-32F8-431F-A2DA-BBED9E845997}"/>
              </a:ext>
            </a:extLst>
          </p:cNvPr>
          <p:cNvPicPr>
            <a:picLocks noChangeAspect="1"/>
          </p:cNvPicPr>
          <p:nvPr/>
        </p:nvPicPr>
        <p:blipFill>
          <a:blip r:embed="rId19"/>
          <a:stretch>
            <a:fillRect/>
          </a:stretch>
        </p:blipFill>
        <p:spPr>
          <a:xfrm>
            <a:off x="-1" y="2595281"/>
            <a:ext cx="1550895" cy="1577789"/>
          </a:xfrm>
          <a:prstGeom prst="rect">
            <a:avLst/>
          </a:prstGeom>
        </p:spPr>
      </p:pic>
      <p:sp>
        <p:nvSpPr>
          <p:cNvPr id="28" name="Arrow: Right 27">
            <a:extLst>
              <a:ext uri="{FF2B5EF4-FFF2-40B4-BE49-F238E27FC236}">
                <a16:creationId xmlns:a16="http://schemas.microsoft.com/office/drawing/2014/main" id="{AB8EB02C-5162-41C2-B59A-F978CEA9B4D7}"/>
              </a:ext>
            </a:extLst>
          </p:cNvPr>
          <p:cNvSpPr/>
          <p:nvPr/>
        </p:nvSpPr>
        <p:spPr>
          <a:xfrm rot="-2520000">
            <a:off x="1409072" y="2563076"/>
            <a:ext cx="590550" cy="485775"/>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Arrow: Right 33">
            <a:extLst>
              <a:ext uri="{FF2B5EF4-FFF2-40B4-BE49-F238E27FC236}">
                <a16:creationId xmlns:a16="http://schemas.microsoft.com/office/drawing/2014/main" id="{B78367CC-6610-4715-A0AD-0B693C3F79DD}"/>
              </a:ext>
            </a:extLst>
          </p:cNvPr>
          <p:cNvSpPr/>
          <p:nvPr/>
        </p:nvSpPr>
        <p:spPr>
          <a:xfrm rot="2400000">
            <a:off x="1368730" y="3549193"/>
            <a:ext cx="590550" cy="485775"/>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3B10E86D-B938-41E0-9E7E-449296B6A70C}"/>
              </a:ext>
            </a:extLst>
          </p:cNvPr>
          <p:cNvSpPr txBox="1"/>
          <p:nvPr/>
        </p:nvSpPr>
        <p:spPr>
          <a:xfrm rot="-2580000">
            <a:off x="1350308" y="2613212"/>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Split</a:t>
            </a:r>
          </a:p>
        </p:txBody>
      </p:sp>
      <p:sp>
        <p:nvSpPr>
          <p:cNvPr id="31" name="Arrow: Right 30">
            <a:extLst>
              <a:ext uri="{FF2B5EF4-FFF2-40B4-BE49-F238E27FC236}">
                <a16:creationId xmlns:a16="http://schemas.microsoft.com/office/drawing/2014/main" id="{91E47E77-3002-4339-AA9A-29438925A970}"/>
              </a:ext>
            </a:extLst>
          </p:cNvPr>
          <p:cNvSpPr/>
          <p:nvPr/>
        </p:nvSpPr>
        <p:spPr>
          <a:xfrm>
            <a:off x="3482160" y="1523169"/>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Arrow: Right 36">
            <a:extLst>
              <a:ext uri="{FF2B5EF4-FFF2-40B4-BE49-F238E27FC236}">
                <a16:creationId xmlns:a16="http://schemas.microsoft.com/office/drawing/2014/main" id="{1983EBCF-5FEE-42EE-887D-DAE7E3B36EB7}"/>
              </a:ext>
            </a:extLst>
          </p:cNvPr>
          <p:cNvSpPr/>
          <p:nvPr/>
        </p:nvSpPr>
        <p:spPr>
          <a:xfrm>
            <a:off x="7023217" y="1523169"/>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Arrow: Right 37">
            <a:extLst>
              <a:ext uri="{FF2B5EF4-FFF2-40B4-BE49-F238E27FC236}">
                <a16:creationId xmlns:a16="http://schemas.microsoft.com/office/drawing/2014/main" id="{9A403B89-ACE4-4A98-957D-8FE8674F6756}"/>
              </a:ext>
            </a:extLst>
          </p:cNvPr>
          <p:cNvSpPr/>
          <p:nvPr/>
        </p:nvSpPr>
        <p:spPr>
          <a:xfrm>
            <a:off x="8583077" y="1523169"/>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Arrow: Right 38">
            <a:extLst>
              <a:ext uri="{FF2B5EF4-FFF2-40B4-BE49-F238E27FC236}">
                <a16:creationId xmlns:a16="http://schemas.microsoft.com/office/drawing/2014/main" id="{41929FE0-16E2-431E-956F-915539F08956}"/>
              </a:ext>
            </a:extLst>
          </p:cNvPr>
          <p:cNvSpPr/>
          <p:nvPr/>
        </p:nvSpPr>
        <p:spPr>
          <a:xfrm>
            <a:off x="5113735" y="4858040"/>
            <a:ext cx="716055" cy="4588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Arrow: Right 39">
            <a:extLst>
              <a:ext uri="{FF2B5EF4-FFF2-40B4-BE49-F238E27FC236}">
                <a16:creationId xmlns:a16="http://schemas.microsoft.com/office/drawing/2014/main" id="{C4884183-8521-4210-A064-05A15815A905}"/>
              </a:ext>
            </a:extLst>
          </p:cNvPr>
          <p:cNvSpPr/>
          <p:nvPr/>
        </p:nvSpPr>
        <p:spPr>
          <a:xfrm>
            <a:off x="7121828" y="4858039"/>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Arrow: Right 35">
            <a:extLst>
              <a:ext uri="{FF2B5EF4-FFF2-40B4-BE49-F238E27FC236}">
                <a16:creationId xmlns:a16="http://schemas.microsoft.com/office/drawing/2014/main" id="{E63DA772-256B-4783-AFB8-CFE4ACBAC73E}"/>
              </a:ext>
            </a:extLst>
          </p:cNvPr>
          <p:cNvSpPr/>
          <p:nvPr/>
        </p:nvSpPr>
        <p:spPr>
          <a:xfrm>
            <a:off x="5140630" y="1505240"/>
            <a:ext cx="716055" cy="503704"/>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D12018DA-D091-4CA4-BABF-69DFB0B65C21}"/>
              </a:ext>
            </a:extLst>
          </p:cNvPr>
          <p:cNvSpPr txBox="1"/>
          <p:nvPr/>
        </p:nvSpPr>
        <p:spPr>
          <a:xfrm>
            <a:off x="3510802" y="4979894"/>
            <a:ext cx="149542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bg1"/>
                </a:solidFill>
              </a:rPr>
              <a:t>Zoning </a:t>
            </a:r>
          </a:p>
        </p:txBody>
      </p:sp>
      <p:sp>
        <p:nvSpPr>
          <p:cNvPr id="21" name="TextBox 20">
            <a:extLst>
              <a:ext uri="{FF2B5EF4-FFF2-40B4-BE49-F238E27FC236}">
                <a16:creationId xmlns:a16="http://schemas.microsoft.com/office/drawing/2014/main" id="{F7A06601-74EE-41DC-9D38-1159B314C50C}"/>
              </a:ext>
            </a:extLst>
          </p:cNvPr>
          <p:cNvSpPr txBox="1"/>
          <p:nvPr/>
        </p:nvSpPr>
        <p:spPr>
          <a:xfrm>
            <a:off x="3448049" y="1645024"/>
            <a:ext cx="149542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Zoning </a:t>
            </a:r>
          </a:p>
        </p:txBody>
      </p:sp>
      <p:sp>
        <p:nvSpPr>
          <p:cNvPr id="43" name="TextBox 42">
            <a:extLst>
              <a:ext uri="{FF2B5EF4-FFF2-40B4-BE49-F238E27FC236}">
                <a16:creationId xmlns:a16="http://schemas.microsoft.com/office/drawing/2014/main" id="{3045D61F-BDBF-440B-BED7-36507668E867}"/>
              </a:ext>
            </a:extLst>
          </p:cNvPr>
          <p:cNvSpPr txBox="1"/>
          <p:nvPr/>
        </p:nvSpPr>
        <p:spPr>
          <a:xfrm>
            <a:off x="5058896" y="4961964"/>
            <a:ext cx="1102659" cy="2551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Orientation</a:t>
            </a:r>
          </a:p>
        </p:txBody>
      </p:sp>
      <p:sp>
        <p:nvSpPr>
          <p:cNvPr id="44" name="TextBox 43">
            <a:extLst>
              <a:ext uri="{FF2B5EF4-FFF2-40B4-BE49-F238E27FC236}">
                <a16:creationId xmlns:a16="http://schemas.microsoft.com/office/drawing/2014/main" id="{1A16A52F-84E6-4961-AA5D-CA248402B9FF}"/>
              </a:ext>
            </a:extLst>
          </p:cNvPr>
          <p:cNvSpPr txBox="1"/>
          <p:nvPr/>
        </p:nvSpPr>
        <p:spPr>
          <a:xfrm>
            <a:off x="7069230" y="4979894"/>
            <a:ext cx="707651"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Rotation</a:t>
            </a:r>
          </a:p>
        </p:txBody>
      </p:sp>
      <p:pic>
        <p:nvPicPr>
          <p:cNvPr id="47" name="Picture 10">
            <a:extLst>
              <a:ext uri="{FF2B5EF4-FFF2-40B4-BE49-F238E27FC236}">
                <a16:creationId xmlns:a16="http://schemas.microsoft.com/office/drawing/2014/main" id="{7482DCD2-1001-4E41-9F5F-098B4C2E65E8}"/>
              </a:ext>
            </a:extLst>
          </p:cNvPr>
          <p:cNvPicPr>
            <a:picLocks noChangeAspect="1"/>
          </p:cNvPicPr>
          <p:nvPr/>
        </p:nvPicPr>
        <p:blipFill>
          <a:blip r:embed="rId8"/>
          <a:stretch>
            <a:fillRect/>
          </a:stretch>
        </p:blipFill>
        <p:spPr>
          <a:xfrm>
            <a:off x="9135485" y="4596519"/>
            <a:ext cx="1371600" cy="96003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1" name="Arrow: Right 40">
            <a:extLst>
              <a:ext uri="{FF2B5EF4-FFF2-40B4-BE49-F238E27FC236}">
                <a16:creationId xmlns:a16="http://schemas.microsoft.com/office/drawing/2014/main" id="{25AE7360-02AD-4AA1-A1AF-B2B408DAD9D9}"/>
              </a:ext>
            </a:extLst>
          </p:cNvPr>
          <p:cNvSpPr/>
          <p:nvPr/>
        </p:nvSpPr>
        <p:spPr>
          <a:xfrm>
            <a:off x="8735477" y="4858039"/>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Arrow: Right 45">
            <a:extLst>
              <a:ext uri="{FF2B5EF4-FFF2-40B4-BE49-F238E27FC236}">
                <a16:creationId xmlns:a16="http://schemas.microsoft.com/office/drawing/2014/main" id="{F03AFA7A-8724-4E27-9F6B-C800D689F662}"/>
              </a:ext>
            </a:extLst>
          </p:cNvPr>
          <p:cNvSpPr/>
          <p:nvPr/>
        </p:nvSpPr>
        <p:spPr>
          <a:xfrm>
            <a:off x="10295335" y="4831145"/>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5BE86791-606D-4E90-9889-D0ACB27CCE10}"/>
              </a:ext>
            </a:extLst>
          </p:cNvPr>
          <p:cNvSpPr/>
          <p:nvPr/>
        </p:nvSpPr>
        <p:spPr>
          <a:xfrm>
            <a:off x="9466729" y="4701988"/>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0A73D572-370E-4AB6-A106-6A2E6B5D5CE6}"/>
              </a:ext>
            </a:extLst>
          </p:cNvPr>
          <p:cNvSpPr/>
          <p:nvPr/>
        </p:nvSpPr>
        <p:spPr>
          <a:xfrm>
            <a:off x="9466729" y="4854388"/>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0782A284-4064-460E-9FC6-11A3CF1E008A}"/>
              </a:ext>
            </a:extLst>
          </p:cNvPr>
          <p:cNvSpPr/>
          <p:nvPr/>
        </p:nvSpPr>
        <p:spPr>
          <a:xfrm>
            <a:off x="9466728" y="5006787"/>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E47DE73E-D19A-4144-9A52-6FCD9A9FB26F}"/>
              </a:ext>
            </a:extLst>
          </p:cNvPr>
          <p:cNvSpPr/>
          <p:nvPr/>
        </p:nvSpPr>
        <p:spPr>
          <a:xfrm>
            <a:off x="9466728" y="5159187"/>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26368013-0577-4B21-B6FD-4E1F1B6BB926}"/>
              </a:ext>
            </a:extLst>
          </p:cNvPr>
          <p:cNvSpPr/>
          <p:nvPr/>
        </p:nvSpPr>
        <p:spPr>
          <a:xfrm>
            <a:off x="9170893" y="5338482"/>
            <a:ext cx="1308846" cy="170329"/>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a:extLst>
              <a:ext uri="{FF2B5EF4-FFF2-40B4-BE49-F238E27FC236}">
                <a16:creationId xmlns:a16="http://schemas.microsoft.com/office/drawing/2014/main" id="{51169252-75F3-4951-AA8D-6A6402B8D826}"/>
              </a:ext>
            </a:extLst>
          </p:cNvPr>
          <p:cNvSpPr txBox="1"/>
          <p:nvPr/>
        </p:nvSpPr>
        <p:spPr>
          <a:xfrm>
            <a:off x="8566335" y="1636059"/>
            <a:ext cx="113795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Zoning</a:t>
            </a:r>
          </a:p>
        </p:txBody>
      </p:sp>
      <p:sp>
        <p:nvSpPr>
          <p:cNvPr id="53" name="TextBox 52">
            <a:extLst>
              <a:ext uri="{FF2B5EF4-FFF2-40B4-BE49-F238E27FC236}">
                <a16:creationId xmlns:a16="http://schemas.microsoft.com/office/drawing/2014/main" id="{BD6A6E49-DFF6-4939-B344-0F5799A8931F}"/>
              </a:ext>
            </a:extLst>
          </p:cNvPr>
          <p:cNvSpPr txBox="1"/>
          <p:nvPr/>
        </p:nvSpPr>
        <p:spPr>
          <a:xfrm>
            <a:off x="8727699" y="4970930"/>
            <a:ext cx="895911"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Zoning</a:t>
            </a:r>
          </a:p>
        </p:txBody>
      </p:sp>
      <p:sp>
        <p:nvSpPr>
          <p:cNvPr id="25" name="TextBox 24">
            <a:extLst>
              <a:ext uri="{FF2B5EF4-FFF2-40B4-BE49-F238E27FC236}">
                <a16:creationId xmlns:a16="http://schemas.microsoft.com/office/drawing/2014/main" id="{053E40F4-3AC6-4E3F-A8B8-63261B008409}"/>
              </a:ext>
            </a:extLst>
          </p:cNvPr>
          <p:cNvSpPr txBox="1"/>
          <p:nvPr/>
        </p:nvSpPr>
        <p:spPr>
          <a:xfrm>
            <a:off x="10339108" y="4954680"/>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OCR</a:t>
            </a:r>
          </a:p>
        </p:txBody>
      </p:sp>
      <p:sp>
        <p:nvSpPr>
          <p:cNvPr id="23" name="TextBox 22">
            <a:extLst>
              <a:ext uri="{FF2B5EF4-FFF2-40B4-BE49-F238E27FC236}">
                <a16:creationId xmlns:a16="http://schemas.microsoft.com/office/drawing/2014/main" id="{A4FE806C-6168-4724-B979-45E8B03B5933}"/>
              </a:ext>
            </a:extLst>
          </p:cNvPr>
          <p:cNvSpPr txBox="1"/>
          <p:nvPr/>
        </p:nvSpPr>
        <p:spPr>
          <a:xfrm>
            <a:off x="5094755" y="1645024"/>
            <a:ext cx="1255059"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Orientation</a:t>
            </a:r>
            <a:endParaRPr lang="en-US" sz="1000" dirty="0">
              <a:solidFill>
                <a:schemeClr val="bg1"/>
              </a:solidFill>
            </a:endParaRPr>
          </a:p>
        </p:txBody>
      </p:sp>
      <p:sp>
        <p:nvSpPr>
          <p:cNvPr id="24" name="TextBox 23">
            <a:extLst>
              <a:ext uri="{FF2B5EF4-FFF2-40B4-BE49-F238E27FC236}">
                <a16:creationId xmlns:a16="http://schemas.microsoft.com/office/drawing/2014/main" id="{45D1BBF3-CDE4-4556-A508-56CB924D1A36}"/>
              </a:ext>
            </a:extLst>
          </p:cNvPr>
          <p:cNvSpPr txBox="1"/>
          <p:nvPr/>
        </p:nvSpPr>
        <p:spPr>
          <a:xfrm>
            <a:off x="6970618" y="1636059"/>
            <a:ext cx="166687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Rotation</a:t>
            </a:r>
          </a:p>
        </p:txBody>
      </p:sp>
      <p:pic>
        <p:nvPicPr>
          <p:cNvPr id="54" name="Picture 6">
            <a:extLst>
              <a:ext uri="{FF2B5EF4-FFF2-40B4-BE49-F238E27FC236}">
                <a16:creationId xmlns:a16="http://schemas.microsoft.com/office/drawing/2014/main" id="{D3734E4B-0659-46CC-BBBF-7530F014FC09}"/>
              </a:ext>
            </a:extLst>
          </p:cNvPr>
          <p:cNvPicPr>
            <a:picLocks noChangeAspect="1"/>
          </p:cNvPicPr>
          <p:nvPr/>
        </p:nvPicPr>
        <p:blipFill>
          <a:blip r:embed="rId3"/>
          <a:stretch>
            <a:fillRect/>
          </a:stretch>
        </p:blipFill>
        <p:spPr>
          <a:xfrm>
            <a:off x="10310959" y="90707"/>
            <a:ext cx="878541" cy="795618"/>
          </a:xfrm>
          <a:prstGeom prst="rect">
            <a:avLst/>
          </a:prstGeom>
        </p:spPr>
      </p:pic>
      <p:sp>
        <p:nvSpPr>
          <p:cNvPr id="55" name="Arrow: Right 54">
            <a:extLst>
              <a:ext uri="{FF2B5EF4-FFF2-40B4-BE49-F238E27FC236}">
                <a16:creationId xmlns:a16="http://schemas.microsoft.com/office/drawing/2014/main" id="{D5819918-CF5E-4180-9615-C593FF768ABF}"/>
              </a:ext>
            </a:extLst>
          </p:cNvPr>
          <p:cNvSpPr/>
          <p:nvPr/>
        </p:nvSpPr>
        <p:spPr>
          <a:xfrm>
            <a:off x="9835201" y="245637"/>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extBox 55">
            <a:extLst>
              <a:ext uri="{FF2B5EF4-FFF2-40B4-BE49-F238E27FC236}">
                <a16:creationId xmlns:a16="http://schemas.microsoft.com/office/drawing/2014/main" id="{DAA8D2C4-002F-4A2B-AD78-81A1AEDAB6C0}"/>
              </a:ext>
            </a:extLst>
          </p:cNvPr>
          <p:cNvSpPr txBox="1"/>
          <p:nvPr/>
        </p:nvSpPr>
        <p:spPr>
          <a:xfrm>
            <a:off x="9836388" y="367491"/>
            <a:ext cx="56421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sp>
        <p:nvSpPr>
          <p:cNvPr id="57" name="Rectangle 56">
            <a:extLst>
              <a:ext uri="{FF2B5EF4-FFF2-40B4-BE49-F238E27FC236}">
                <a16:creationId xmlns:a16="http://schemas.microsoft.com/office/drawing/2014/main" id="{8ABD1DC2-D311-44B5-BC7A-F89EA94FCFC6}"/>
              </a:ext>
            </a:extLst>
          </p:cNvPr>
          <p:cNvSpPr/>
          <p:nvPr/>
        </p:nvSpPr>
        <p:spPr>
          <a:xfrm>
            <a:off x="10494735" y="125444"/>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C11E651C-6D75-43FF-8BF5-8D0B29F7D565}"/>
              </a:ext>
            </a:extLst>
          </p:cNvPr>
          <p:cNvSpPr/>
          <p:nvPr/>
        </p:nvSpPr>
        <p:spPr>
          <a:xfrm>
            <a:off x="10494735" y="215091"/>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88CD44D3-44E4-446B-98E7-BE8F4DA59B70}"/>
              </a:ext>
            </a:extLst>
          </p:cNvPr>
          <p:cNvSpPr/>
          <p:nvPr/>
        </p:nvSpPr>
        <p:spPr>
          <a:xfrm>
            <a:off x="10494734" y="313702"/>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DD4F2A9B-A971-46E0-8403-84E4A9E1BB55}"/>
              </a:ext>
            </a:extLst>
          </p:cNvPr>
          <p:cNvSpPr/>
          <p:nvPr/>
        </p:nvSpPr>
        <p:spPr>
          <a:xfrm>
            <a:off x="10494735" y="403350"/>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F90F97B8-A082-45AF-9FB3-0B35A0B45AC2}"/>
              </a:ext>
            </a:extLst>
          </p:cNvPr>
          <p:cNvSpPr/>
          <p:nvPr/>
        </p:nvSpPr>
        <p:spPr>
          <a:xfrm>
            <a:off x="10494735" y="492997"/>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413A552E-EE0E-4988-8C70-689813E23692}"/>
              </a:ext>
            </a:extLst>
          </p:cNvPr>
          <p:cNvSpPr/>
          <p:nvPr/>
        </p:nvSpPr>
        <p:spPr>
          <a:xfrm>
            <a:off x="10494735" y="591608"/>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374ABF0D-0A0C-4F0C-990D-7A2883DCFD7F}"/>
              </a:ext>
            </a:extLst>
          </p:cNvPr>
          <p:cNvSpPr/>
          <p:nvPr/>
        </p:nvSpPr>
        <p:spPr>
          <a:xfrm>
            <a:off x="10494734" y="681255"/>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51592CE1-4F13-4547-B701-0E1E57F749DD}"/>
              </a:ext>
            </a:extLst>
          </p:cNvPr>
          <p:cNvSpPr/>
          <p:nvPr/>
        </p:nvSpPr>
        <p:spPr>
          <a:xfrm>
            <a:off x="10835394" y="125444"/>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9F5F2ED8-F4DE-49B5-B9EE-F272EE1A9F1A}"/>
              </a:ext>
            </a:extLst>
          </p:cNvPr>
          <p:cNvSpPr/>
          <p:nvPr/>
        </p:nvSpPr>
        <p:spPr>
          <a:xfrm>
            <a:off x="10835393" y="224055"/>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60A2C1E5-1AE1-42D8-9782-6B27BF8010A8}"/>
              </a:ext>
            </a:extLst>
          </p:cNvPr>
          <p:cNvSpPr/>
          <p:nvPr/>
        </p:nvSpPr>
        <p:spPr>
          <a:xfrm>
            <a:off x="10835394" y="304738"/>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2A92D734-85B6-4D08-A870-559529C11E3F}"/>
              </a:ext>
            </a:extLst>
          </p:cNvPr>
          <p:cNvSpPr/>
          <p:nvPr/>
        </p:nvSpPr>
        <p:spPr>
          <a:xfrm>
            <a:off x="10835393" y="403349"/>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581ADBA6-F851-4F46-B854-603DF4B13698}"/>
              </a:ext>
            </a:extLst>
          </p:cNvPr>
          <p:cNvSpPr/>
          <p:nvPr/>
        </p:nvSpPr>
        <p:spPr>
          <a:xfrm>
            <a:off x="10835394" y="484032"/>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5E0C0CD4-1600-4E9C-B4EE-B1E9956A963B}"/>
              </a:ext>
            </a:extLst>
          </p:cNvPr>
          <p:cNvSpPr/>
          <p:nvPr/>
        </p:nvSpPr>
        <p:spPr>
          <a:xfrm>
            <a:off x="10835393" y="582643"/>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F25BA22E-B152-4E17-BCCF-686B04AA6F97}"/>
              </a:ext>
            </a:extLst>
          </p:cNvPr>
          <p:cNvSpPr/>
          <p:nvPr/>
        </p:nvSpPr>
        <p:spPr>
          <a:xfrm>
            <a:off x="10835393" y="672290"/>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 name="Picture 6">
            <a:extLst>
              <a:ext uri="{FF2B5EF4-FFF2-40B4-BE49-F238E27FC236}">
                <a16:creationId xmlns:a16="http://schemas.microsoft.com/office/drawing/2014/main" id="{B49438F2-C0EA-4F3E-A0F4-96BE99B98EA8}"/>
              </a:ext>
            </a:extLst>
          </p:cNvPr>
          <p:cNvPicPr>
            <a:picLocks noChangeAspect="1"/>
          </p:cNvPicPr>
          <p:nvPr/>
        </p:nvPicPr>
        <p:blipFill rotWithShape="1">
          <a:blip r:embed="rId3"/>
          <a:srcRect l="28571" t="7865" r="22449" b="83146"/>
          <a:stretch/>
        </p:blipFill>
        <p:spPr>
          <a:xfrm>
            <a:off x="11551200" y="191073"/>
            <a:ext cx="430306" cy="71523"/>
          </a:xfrm>
          <a:prstGeom prst="rect">
            <a:avLst/>
          </a:prstGeom>
        </p:spPr>
      </p:pic>
      <p:pic>
        <p:nvPicPr>
          <p:cNvPr id="72" name="Picture 6">
            <a:extLst>
              <a:ext uri="{FF2B5EF4-FFF2-40B4-BE49-F238E27FC236}">
                <a16:creationId xmlns:a16="http://schemas.microsoft.com/office/drawing/2014/main" id="{E2540B05-1D8D-4307-82B4-A2FAEE51E8A6}"/>
              </a:ext>
            </a:extLst>
          </p:cNvPr>
          <p:cNvPicPr>
            <a:picLocks noChangeAspect="1"/>
          </p:cNvPicPr>
          <p:nvPr/>
        </p:nvPicPr>
        <p:blipFill rotWithShape="1">
          <a:blip r:embed="rId3"/>
          <a:srcRect l="28571" t="7865" r="22449" b="83146"/>
          <a:stretch/>
        </p:blipFill>
        <p:spPr>
          <a:xfrm>
            <a:off x="11631882" y="298650"/>
            <a:ext cx="430306" cy="71523"/>
          </a:xfrm>
          <a:prstGeom prst="rect">
            <a:avLst/>
          </a:prstGeom>
        </p:spPr>
      </p:pic>
      <p:pic>
        <p:nvPicPr>
          <p:cNvPr id="73" name="Picture 6">
            <a:extLst>
              <a:ext uri="{FF2B5EF4-FFF2-40B4-BE49-F238E27FC236}">
                <a16:creationId xmlns:a16="http://schemas.microsoft.com/office/drawing/2014/main" id="{FA8EF3AD-BA1B-4D6F-B3D7-9B58E2BA022D}"/>
              </a:ext>
            </a:extLst>
          </p:cNvPr>
          <p:cNvPicPr>
            <a:picLocks noChangeAspect="1"/>
          </p:cNvPicPr>
          <p:nvPr/>
        </p:nvPicPr>
        <p:blipFill rotWithShape="1">
          <a:blip r:embed="rId3"/>
          <a:srcRect l="28571" t="7865" r="22449" b="83146"/>
          <a:stretch/>
        </p:blipFill>
        <p:spPr>
          <a:xfrm>
            <a:off x="11551199" y="424155"/>
            <a:ext cx="430306" cy="71523"/>
          </a:xfrm>
          <a:prstGeom prst="rect">
            <a:avLst/>
          </a:prstGeom>
        </p:spPr>
      </p:pic>
      <p:pic>
        <p:nvPicPr>
          <p:cNvPr id="74" name="Picture 6">
            <a:extLst>
              <a:ext uri="{FF2B5EF4-FFF2-40B4-BE49-F238E27FC236}">
                <a16:creationId xmlns:a16="http://schemas.microsoft.com/office/drawing/2014/main" id="{F15A1D32-7F2F-4420-AAB1-737013AB1A25}"/>
              </a:ext>
            </a:extLst>
          </p:cNvPr>
          <p:cNvPicPr>
            <a:picLocks noChangeAspect="1"/>
          </p:cNvPicPr>
          <p:nvPr/>
        </p:nvPicPr>
        <p:blipFill rotWithShape="1">
          <a:blip r:embed="rId3"/>
          <a:srcRect l="28571" t="7865" r="22449" b="83146"/>
          <a:stretch/>
        </p:blipFill>
        <p:spPr>
          <a:xfrm>
            <a:off x="11604987" y="594484"/>
            <a:ext cx="430306" cy="71523"/>
          </a:xfrm>
          <a:prstGeom prst="rect">
            <a:avLst/>
          </a:prstGeom>
        </p:spPr>
      </p:pic>
      <p:pic>
        <p:nvPicPr>
          <p:cNvPr id="75" name="Picture 6">
            <a:extLst>
              <a:ext uri="{FF2B5EF4-FFF2-40B4-BE49-F238E27FC236}">
                <a16:creationId xmlns:a16="http://schemas.microsoft.com/office/drawing/2014/main" id="{E75EA813-68A6-476B-885D-14F98C7B8E4E}"/>
              </a:ext>
            </a:extLst>
          </p:cNvPr>
          <p:cNvPicPr>
            <a:picLocks noChangeAspect="1"/>
          </p:cNvPicPr>
          <p:nvPr/>
        </p:nvPicPr>
        <p:blipFill rotWithShape="1">
          <a:blip r:embed="rId3"/>
          <a:srcRect l="28571" t="7865" r="22449" b="83146"/>
          <a:stretch/>
        </p:blipFill>
        <p:spPr>
          <a:xfrm>
            <a:off x="11604988" y="719991"/>
            <a:ext cx="430306" cy="71523"/>
          </a:xfrm>
          <a:prstGeom prst="rect">
            <a:avLst/>
          </a:prstGeom>
        </p:spPr>
      </p:pic>
      <p:pic>
        <p:nvPicPr>
          <p:cNvPr id="76" name="Picture 6">
            <a:extLst>
              <a:ext uri="{FF2B5EF4-FFF2-40B4-BE49-F238E27FC236}">
                <a16:creationId xmlns:a16="http://schemas.microsoft.com/office/drawing/2014/main" id="{A2CCE513-BAFD-41FC-8B3D-F424B6D81190}"/>
              </a:ext>
            </a:extLst>
          </p:cNvPr>
          <p:cNvPicPr>
            <a:picLocks noChangeAspect="1"/>
          </p:cNvPicPr>
          <p:nvPr/>
        </p:nvPicPr>
        <p:blipFill rotWithShape="1">
          <a:blip r:embed="rId3"/>
          <a:srcRect l="28571" t="7865" r="22449" b="83146"/>
          <a:stretch/>
        </p:blipFill>
        <p:spPr>
          <a:xfrm>
            <a:off x="11533270" y="872390"/>
            <a:ext cx="430306" cy="71523"/>
          </a:xfrm>
          <a:prstGeom prst="rect">
            <a:avLst/>
          </a:prstGeom>
        </p:spPr>
      </p:pic>
      <p:sp>
        <p:nvSpPr>
          <p:cNvPr id="77" name="Arrow: Right 76">
            <a:extLst>
              <a:ext uri="{FF2B5EF4-FFF2-40B4-BE49-F238E27FC236}">
                <a16:creationId xmlns:a16="http://schemas.microsoft.com/office/drawing/2014/main" id="{BAF3C916-8B9E-4DD2-874E-5E4BACCEC769}"/>
              </a:ext>
            </a:extLst>
          </p:cNvPr>
          <p:cNvSpPr/>
          <p:nvPr/>
        </p:nvSpPr>
        <p:spPr>
          <a:xfrm>
            <a:off x="11010444" y="254601"/>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TextBox 77">
            <a:extLst>
              <a:ext uri="{FF2B5EF4-FFF2-40B4-BE49-F238E27FC236}">
                <a16:creationId xmlns:a16="http://schemas.microsoft.com/office/drawing/2014/main" id="{9C886352-BDE3-48AD-80C3-2899CF691C13}"/>
              </a:ext>
            </a:extLst>
          </p:cNvPr>
          <p:cNvSpPr txBox="1"/>
          <p:nvPr/>
        </p:nvSpPr>
        <p:spPr>
          <a:xfrm>
            <a:off x="10984737" y="367491"/>
            <a:ext cx="56421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OCR</a:t>
            </a:r>
            <a:endParaRPr lang="en-US"/>
          </a:p>
        </p:txBody>
      </p:sp>
      <p:pic>
        <p:nvPicPr>
          <p:cNvPr id="79" name="Picture 6">
            <a:extLst>
              <a:ext uri="{FF2B5EF4-FFF2-40B4-BE49-F238E27FC236}">
                <a16:creationId xmlns:a16="http://schemas.microsoft.com/office/drawing/2014/main" id="{DAD1C261-247B-477A-8B9A-BB70ABAA24D2}"/>
              </a:ext>
            </a:extLst>
          </p:cNvPr>
          <p:cNvPicPr>
            <a:picLocks noChangeAspect="1"/>
          </p:cNvPicPr>
          <p:nvPr/>
        </p:nvPicPr>
        <p:blipFill rotWithShape="1">
          <a:blip r:embed="rId3"/>
          <a:srcRect l="28571" t="7865" r="22449" b="83146"/>
          <a:stretch/>
        </p:blipFill>
        <p:spPr>
          <a:xfrm>
            <a:off x="11676705" y="1015825"/>
            <a:ext cx="430306" cy="71523"/>
          </a:xfrm>
          <a:prstGeom prst="rect">
            <a:avLst/>
          </a:prstGeom>
        </p:spPr>
      </p:pic>
      <p:pic>
        <p:nvPicPr>
          <p:cNvPr id="80" name="Picture 6">
            <a:extLst>
              <a:ext uri="{FF2B5EF4-FFF2-40B4-BE49-F238E27FC236}">
                <a16:creationId xmlns:a16="http://schemas.microsoft.com/office/drawing/2014/main" id="{0CC3869E-0DE3-4468-B249-2C6B1EF48180}"/>
              </a:ext>
            </a:extLst>
          </p:cNvPr>
          <p:cNvPicPr>
            <a:picLocks noChangeAspect="1"/>
          </p:cNvPicPr>
          <p:nvPr/>
        </p:nvPicPr>
        <p:blipFill rotWithShape="1">
          <a:blip r:embed="rId3"/>
          <a:srcRect l="28571" t="7865" r="22449" b="83146"/>
          <a:stretch/>
        </p:blipFill>
        <p:spPr>
          <a:xfrm>
            <a:off x="11479481" y="56601"/>
            <a:ext cx="430306" cy="71523"/>
          </a:xfrm>
          <a:prstGeom prst="rect">
            <a:avLst/>
          </a:prstGeom>
        </p:spPr>
      </p:pic>
      <p:sp>
        <p:nvSpPr>
          <p:cNvPr id="81" name="TextBox 80">
            <a:extLst>
              <a:ext uri="{FF2B5EF4-FFF2-40B4-BE49-F238E27FC236}">
                <a16:creationId xmlns:a16="http://schemas.microsoft.com/office/drawing/2014/main" id="{79616E8F-CC8F-4AF9-A050-C1B4B08ECA31}"/>
              </a:ext>
            </a:extLst>
          </p:cNvPr>
          <p:cNvSpPr txBox="1"/>
          <p:nvPr/>
        </p:nvSpPr>
        <p:spPr>
          <a:xfrm rot="2280000">
            <a:off x="1332378" y="3760693"/>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Split</a:t>
            </a:r>
          </a:p>
        </p:txBody>
      </p:sp>
      <p:pic>
        <p:nvPicPr>
          <p:cNvPr id="84" name="Picture 6">
            <a:extLst>
              <a:ext uri="{FF2B5EF4-FFF2-40B4-BE49-F238E27FC236}">
                <a16:creationId xmlns:a16="http://schemas.microsoft.com/office/drawing/2014/main" id="{F2D4449B-638C-4D35-B634-2D62A98500B3}"/>
              </a:ext>
            </a:extLst>
          </p:cNvPr>
          <p:cNvPicPr>
            <a:picLocks noChangeAspect="1"/>
          </p:cNvPicPr>
          <p:nvPr/>
        </p:nvPicPr>
        <p:blipFill rotWithShape="1">
          <a:blip r:embed="rId3"/>
          <a:srcRect l="28571" t="7865" r="22449" b="83146"/>
          <a:stretch/>
        </p:blipFill>
        <p:spPr>
          <a:xfrm>
            <a:off x="10393948" y="2762845"/>
            <a:ext cx="430306" cy="71523"/>
          </a:xfrm>
          <a:prstGeom prst="rect">
            <a:avLst/>
          </a:prstGeom>
        </p:spPr>
      </p:pic>
      <p:pic>
        <p:nvPicPr>
          <p:cNvPr id="85" name="Picture 6">
            <a:extLst>
              <a:ext uri="{FF2B5EF4-FFF2-40B4-BE49-F238E27FC236}">
                <a16:creationId xmlns:a16="http://schemas.microsoft.com/office/drawing/2014/main" id="{1F54373F-2D15-41CF-927B-B9782B469B9C}"/>
              </a:ext>
            </a:extLst>
          </p:cNvPr>
          <p:cNvPicPr>
            <a:picLocks noChangeAspect="1"/>
          </p:cNvPicPr>
          <p:nvPr/>
        </p:nvPicPr>
        <p:blipFill rotWithShape="1">
          <a:blip r:embed="rId3"/>
          <a:srcRect l="28571" t="7865" r="22449" b="83146"/>
          <a:stretch/>
        </p:blipFill>
        <p:spPr>
          <a:xfrm>
            <a:off x="10393949" y="2888352"/>
            <a:ext cx="430306" cy="71523"/>
          </a:xfrm>
          <a:prstGeom prst="rect">
            <a:avLst/>
          </a:prstGeom>
        </p:spPr>
      </p:pic>
      <p:sp>
        <p:nvSpPr>
          <p:cNvPr id="82" name="Arrow: Right 76">
            <a:extLst>
              <a:ext uri="{FF2B5EF4-FFF2-40B4-BE49-F238E27FC236}">
                <a16:creationId xmlns:a16="http://schemas.microsoft.com/office/drawing/2014/main" id="{114B039E-1705-4ECD-9DE5-3FDBDA2D41ED}"/>
              </a:ext>
            </a:extLst>
          </p:cNvPr>
          <p:cNvSpPr/>
          <p:nvPr/>
        </p:nvSpPr>
        <p:spPr>
          <a:xfrm rot="2235186">
            <a:off x="9818375" y="2323611"/>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TextBox 77">
            <a:extLst>
              <a:ext uri="{FF2B5EF4-FFF2-40B4-BE49-F238E27FC236}">
                <a16:creationId xmlns:a16="http://schemas.microsoft.com/office/drawing/2014/main" id="{048FD59B-B2B0-4DE7-BA8F-8FE0E6ADB908}"/>
              </a:ext>
            </a:extLst>
          </p:cNvPr>
          <p:cNvSpPr txBox="1"/>
          <p:nvPr/>
        </p:nvSpPr>
        <p:spPr>
          <a:xfrm rot="2235186">
            <a:off x="9792668" y="2436501"/>
            <a:ext cx="56421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OCR</a:t>
            </a:r>
            <a:endParaRPr lang="en-US" dirty="0"/>
          </a:p>
        </p:txBody>
      </p:sp>
      <p:sp>
        <p:nvSpPr>
          <p:cNvPr id="91" name="Rectangle 90">
            <a:extLst>
              <a:ext uri="{FF2B5EF4-FFF2-40B4-BE49-F238E27FC236}">
                <a16:creationId xmlns:a16="http://schemas.microsoft.com/office/drawing/2014/main" id="{44FE6F8A-B970-438D-9146-167F11A844D1}"/>
              </a:ext>
            </a:extLst>
          </p:cNvPr>
          <p:cNvSpPr/>
          <p:nvPr/>
        </p:nvSpPr>
        <p:spPr>
          <a:xfrm>
            <a:off x="9390318" y="1441158"/>
            <a:ext cx="821352" cy="631937"/>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a:extLst>
              <a:ext uri="{FF2B5EF4-FFF2-40B4-BE49-F238E27FC236}">
                <a16:creationId xmlns:a16="http://schemas.microsoft.com/office/drawing/2014/main" id="{FDE8E04E-2538-4312-9D44-EDC5F76172BA}"/>
              </a:ext>
            </a:extLst>
          </p:cNvPr>
          <p:cNvSpPr/>
          <p:nvPr/>
        </p:nvSpPr>
        <p:spPr>
          <a:xfrm>
            <a:off x="9119345" y="1441158"/>
            <a:ext cx="260213" cy="203866"/>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Arrow: Right 37">
            <a:extLst>
              <a:ext uri="{FF2B5EF4-FFF2-40B4-BE49-F238E27FC236}">
                <a16:creationId xmlns:a16="http://schemas.microsoft.com/office/drawing/2014/main" id="{928BD849-2380-4654-AA1F-F814FFAC1851}"/>
              </a:ext>
            </a:extLst>
          </p:cNvPr>
          <p:cNvSpPr/>
          <p:nvPr/>
        </p:nvSpPr>
        <p:spPr>
          <a:xfrm rot="16200000">
            <a:off x="9247959" y="749444"/>
            <a:ext cx="590550" cy="485775"/>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TextBox 51">
            <a:extLst>
              <a:ext uri="{FF2B5EF4-FFF2-40B4-BE49-F238E27FC236}">
                <a16:creationId xmlns:a16="http://schemas.microsoft.com/office/drawing/2014/main" id="{4253F1E5-1CCA-4819-A426-E4504D5A31CD}"/>
              </a:ext>
            </a:extLst>
          </p:cNvPr>
          <p:cNvSpPr txBox="1"/>
          <p:nvPr/>
        </p:nvSpPr>
        <p:spPr>
          <a:xfrm rot="16200000">
            <a:off x="9182872" y="860433"/>
            <a:ext cx="729980"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Rotation</a:t>
            </a:r>
          </a:p>
        </p:txBody>
      </p:sp>
      <p:cxnSp>
        <p:nvCxnSpPr>
          <p:cNvPr id="26" name="Connecteur droit 25">
            <a:extLst>
              <a:ext uri="{FF2B5EF4-FFF2-40B4-BE49-F238E27FC236}">
                <a16:creationId xmlns:a16="http://schemas.microsoft.com/office/drawing/2014/main" id="{4F007DED-91D5-E1F7-2926-8A80E0ADB130}"/>
              </a:ext>
            </a:extLst>
          </p:cNvPr>
          <p:cNvCxnSpPr>
            <a:cxnSpLocks/>
            <a:stCxn id="23" idx="2"/>
            <a:endCxn id="33" idx="0"/>
          </p:cNvCxnSpPr>
          <p:nvPr/>
        </p:nvCxnSpPr>
        <p:spPr>
          <a:xfrm>
            <a:off x="5722285" y="1891245"/>
            <a:ext cx="841237" cy="1081968"/>
          </a:xfrm>
          <a:prstGeom prst="line">
            <a:avLst/>
          </a:prstGeom>
          <a:ln w="63500">
            <a:solidFill>
              <a:srgbClr val="7030A0"/>
            </a:solidFill>
            <a:headEnd type="triangle"/>
          </a:ln>
        </p:spPr>
        <p:style>
          <a:lnRef idx="1">
            <a:schemeClr val="accent1"/>
          </a:lnRef>
          <a:fillRef idx="0">
            <a:schemeClr val="accent1"/>
          </a:fillRef>
          <a:effectRef idx="0">
            <a:schemeClr val="accent1"/>
          </a:effectRef>
          <a:fontRef idx="minor">
            <a:schemeClr val="tx1"/>
          </a:fontRef>
        </p:style>
      </p:cxnSp>
      <p:sp>
        <p:nvSpPr>
          <p:cNvPr id="33" name="Ellipse 32">
            <a:extLst>
              <a:ext uri="{FF2B5EF4-FFF2-40B4-BE49-F238E27FC236}">
                <a16:creationId xmlns:a16="http://schemas.microsoft.com/office/drawing/2014/main" id="{B9E087BC-3A32-50BB-E5A5-4533B3E3269E}"/>
              </a:ext>
            </a:extLst>
          </p:cNvPr>
          <p:cNvSpPr/>
          <p:nvPr/>
        </p:nvSpPr>
        <p:spPr>
          <a:xfrm>
            <a:off x="5607134" y="2973213"/>
            <a:ext cx="1912775" cy="895577"/>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Tensorflow</a:t>
            </a:r>
            <a:endParaRPr lang="fr-FR" dirty="0"/>
          </a:p>
        </p:txBody>
      </p:sp>
      <p:cxnSp>
        <p:nvCxnSpPr>
          <p:cNvPr id="45" name="Connecteur droit 44">
            <a:extLst>
              <a:ext uri="{FF2B5EF4-FFF2-40B4-BE49-F238E27FC236}">
                <a16:creationId xmlns:a16="http://schemas.microsoft.com/office/drawing/2014/main" id="{971ABBED-24AD-32E2-423A-88BEE079FD1F}"/>
              </a:ext>
            </a:extLst>
          </p:cNvPr>
          <p:cNvCxnSpPr>
            <a:cxnSpLocks/>
            <a:stCxn id="37" idx="2"/>
            <a:endCxn id="33" idx="0"/>
          </p:cNvCxnSpPr>
          <p:nvPr/>
        </p:nvCxnSpPr>
        <p:spPr>
          <a:xfrm flipH="1">
            <a:off x="6563522" y="2008944"/>
            <a:ext cx="807358" cy="964269"/>
          </a:xfrm>
          <a:prstGeom prst="line">
            <a:avLst/>
          </a:prstGeom>
          <a:ln w="63500">
            <a:solidFill>
              <a:srgbClr val="7030A0"/>
            </a:solidFill>
            <a:headEnd type="triangle"/>
          </a:ln>
        </p:spPr>
        <p:style>
          <a:lnRef idx="1">
            <a:schemeClr val="accent1"/>
          </a:lnRef>
          <a:fillRef idx="0">
            <a:schemeClr val="accent1"/>
          </a:fillRef>
          <a:effectRef idx="0">
            <a:schemeClr val="accent1"/>
          </a:effectRef>
          <a:fontRef idx="minor">
            <a:schemeClr val="tx1"/>
          </a:fontRef>
        </p:style>
      </p:cxnSp>
      <p:cxnSp>
        <p:nvCxnSpPr>
          <p:cNvPr id="96" name="Connecteur droit 95">
            <a:extLst>
              <a:ext uri="{FF2B5EF4-FFF2-40B4-BE49-F238E27FC236}">
                <a16:creationId xmlns:a16="http://schemas.microsoft.com/office/drawing/2014/main" id="{D62E43B0-AB56-93AF-1FC6-3D0E85A80052}"/>
              </a:ext>
            </a:extLst>
          </p:cNvPr>
          <p:cNvCxnSpPr>
            <a:cxnSpLocks/>
            <a:stCxn id="44" idx="0"/>
            <a:endCxn id="33" idx="4"/>
          </p:cNvCxnSpPr>
          <p:nvPr/>
        </p:nvCxnSpPr>
        <p:spPr>
          <a:xfrm flipH="1" flipV="1">
            <a:off x="6563522" y="3868790"/>
            <a:ext cx="859534" cy="1111104"/>
          </a:xfrm>
          <a:prstGeom prst="line">
            <a:avLst/>
          </a:prstGeom>
          <a:ln w="63500">
            <a:solidFill>
              <a:srgbClr val="7030A0"/>
            </a:solidFill>
            <a:headEnd type="triangle"/>
          </a:ln>
        </p:spPr>
        <p:style>
          <a:lnRef idx="1">
            <a:schemeClr val="accent1"/>
          </a:lnRef>
          <a:fillRef idx="0">
            <a:schemeClr val="accent1"/>
          </a:fillRef>
          <a:effectRef idx="0">
            <a:schemeClr val="accent1"/>
          </a:effectRef>
          <a:fontRef idx="minor">
            <a:schemeClr val="tx1"/>
          </a:fontRef>
        </p:style>
      </p:cxnSp>
      <p:cxnSp>
        <p:nvCxnSpPr>
          <p:cNvPr id="102" name="Connecteur droit 101">
            <a:extLst>
              <a:ext uri="{FF2B5EF4-FFF2-40B4-BE49-F238E27FC236}">
                <a16:creationId xmlns:a16="http://schemas.microsoft.com/office/drawing/2014/main" id="{FFB57AC5-CB94-5E5C-13DE-BF00698A1EA5}"/>
              </a:ext>
            </a:extLst>
          </p:cNvPr>
          <p:cNvCxnSpPr>
            <a:cxnSpLocks/>
            <a:stCxn id="43" idx="0"/>
            <a:endCxn id="33" idx="4"/>
          </p:cNvCxnSpPr>
          <p:nvPr/>
        </p:nvCxnSpPr>
        <p:spPr>
          <a:xfrm flipV="1">
            <a:off x="5610226" y="3868790"/>
            <a:ext cx="953296" cy="1093174"/>
          </a:xfrm>
          <a:prstGeom prst="line">
            <a:avLst/>
          </a:prstGeom>
          <a:ln w="63500">
            <a:solidFill>
              <a:srgbClr val="7030A0"/>
            </a:solidFill>
            <a:head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509809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5F9754F-4EC6-4E4A-B38F-1DEF94C52888}"/>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898AE888-B585-4A2D-90E5-B7A5C861509E}"/>
              </a:ext>
            </a:extLst>
          </p:cNvPr>
          <p:cNvSpPr>
            <a:spLocks noGrp="1"/>
          </p:cNvSpPr>
          <p:nvPr>
            <p:ph idx="1"/>
          </p:nvPr>
        </p:nvSpPr>
        <p:spPr/>
        <p:txBody>
          <a:bodyPr>
            <a:normAutofit/>
          </a:bodyPr>
          <a:lstStyle/>
          <a:p>
            <a:pPr marL="514350" indent="-514350">
              <a:buFont typeface="+mj-lt"/>
              <a:buAutoNum type="arabicParenR"/>
            </a:pPr>
            <a:r>
              <a:rPr lang="fr-FR" sz="4000" dirty="0"/>
              <a:t> Introduction à l’IA et au </a:t>
            </a:r>
            <a:r>
              <a:rPr lang="fr-FR" sz="4000" dirty="0" err="1"/>
              <a:t>Deep</a:t>
            </a:r>
            <a:r>
              <a:rPr lang="fr-FR" sz="4000" dirty="0"/>
              <a:t> Learning</a:t>
            </a:r>
          </a:p>
          <a:p>
            <a:pPr marL="514350" indent="-514350">
              <a:buFont typeface="+mj-lt"/>
              <a:buAutoNum type="arabicParenR"/>
            </a:pPr>
            <a:r>
              <a:rPr lang="fr-FR" sz="4000" dirty="0"/>
              <a:t> Qu’attend ton d’un projet en production ?</a:t>
            </a:r>
          </a:p>
          <a:p>
            <a:pPr marL="514350" indent="-514350">
              <a:buFont typeface="+mj-lt"/>
              <a:buAutoNum type="arabicParenR"/>
            </a:pPr>
            <a:r>
              <a:rPr lang="fr-FR" sz="4000" dirty="0"/>
              <a:t> Recettes pour faire échouer le projet ?</a:t>
            </a:r>
          </a:p>
          <a:p>
            <a:pPr marL="514350" indent="-514350">
              <a:buFont typeface="+mj-lt"/>
              <a:buAutoNum type="arabicParenR"/>
            </a:pPr>
            <a:r>
              <a:rPr lang="fr-FR" sz="4000" dirty="0"/>
              <a:t> Quel est le chemin pour mettre toutes les chances de succès de son côté ?</a:t>
            </a:r>
          </a:p>
          <a:p>
            <a:pPr marL="514350" indent="-514350">
              <a:buFont typeface="+mj-lt"/>
              <a:buAutoNum type="arabicParenR"/>
            </a:pPr>
            <a:endParaRPr lang="fr-FR" sz="4000" dirty="0"/>
          </a:p>
        </p:txBody>
      </p:sp>
    </p:spTree>
    <p:extLst>
      <p:ext uri="{BB962C8B-B14F-4D97-AF65-F5344CB8AC3E}">
        <p14:creationId xmlns:p14="http://schemas.microsoft.com/office/powerpoint/2010/main" val="6593674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9" name="Image 118">
            <a:extLst>
              <a:ext uri="{FF2B5EF4-FFF2-40B4-BE49-F238E27FC236}">
                <a16:creationId xmlns:a16="http://schemas.microsoft.com/office/drawing/2014/main" id="{7173E8D3-4ADA-4F07-B5CB-D374D08E852F}"/>
              </a:ext>
            </a:extLst>
          </p:cNvPr>
          <p:cNvPicPr>
            <a:picLocks noChangeAspect="1"/>
          </p:cNvPicPr>
          <p:nvPr/>
        </p:nvPicPr>
        <p:blipFill rotWithShape="1">
          <a:blip r:embed="rId3"/>
          <a:srcRect l="22457" t="36063" r="37132" b="38174"/>
          <a:stretch/>
        </p:blipFill>
        <p:spPr>
          <a:xfrm rot="16373315">
            <a:off x="7909313" y="4239333"/>
            <a:ext cx="824370" cy="700741"/>
          </a:xfrm>
          <a:prstGeom prst="rect">
            <a:avLst/>
          </a:prstGeom>
        </p:spPr>
      </p:pic>
      <p:pic>
        <p:nvPicPr>
          <p:cNvPr id="27" name="Image 26" descr="Une image contenant texte&#10;&#10;Description générée automatiquement">
            <a:extLst>
              <a:ext uri="{FF2B5EF4-FFF2-40B4-BE49-F238E27FC236}">
                <a16:creationId xmlns:a16="http://schemas.microsoft.com/office/drawing/2014/main" id="{5BB4E832-6586-498E-857B-A82520B2CE61}"/>
              </a:ext>
            </a:extLst>
          </p:cNvPr>
          <p:cNvPicPr>
            <a:picLocks noChangeAspect="1"/>
          </p:cNvPicPr>
          <p:nvPr/>
        </p:nvPicPr>
        <p:blipFill>
          <a:blip r:embed="rId4"/>
          <a:stretch>
            <a:fillRect/>
          </a:stretch>
        </p:blipFill>
        <p:spPr>
          <a:xfrm rot="5400000">
            <a:off x="1690009" y="2893221"/>
            <a:ext cx="1451396" cy="108854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6" name="Picture 4">
            <a:extLst>
              <a:ext uri="{FF2B5EF4-FFF2-40B4-BE49-F238E27FC236}">
                <a16:creationId xmlns:a16="http://schemas.microsoft.com/office/drawing/2014/main" id="{8CE7CDE8-7DDE-4969-8E32-C77E8F47A00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01334" y="3149242"/>
            <a:ext cx="1197262" cy="60860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 name="Picture 11">
            <a:extLst>
              <a:ext uri="{FF2B5EF4-FFF2-40B4-BE49-F238E27FC236}">
                <a16:creationId xmlns:a16="http://schemas.microsoft.com/office/drawing/2014/main" id="{690BA006-DE1C-42B7-85C0-57D102417DC8}"/>
              </a:ext>
            </a:extLst>
          </p:cNvPr>
          <p:cNvPicPr>
            <a:picLocks noChangeAspect="1"/>
          </p:cNvPicPr>
          <p:nvPr/>
        </p:nvPicPr>
        <p:blipFill>
          <a:blip r:embed="rId6"/>
          <a:stretch>
            <a:fillRect/>
          </a:stretch>
        </p:blipFill>
        <p:spPr>
          <a:xfrm>
            <a:off x="8440133" y="1708232"/>
            <a:ext cx="657225" cy="152400"/>
          </a:xfrm>
          <a:prstGeom prst="rect">
            <a:avLst/>
          </a:prstGeom>
        </p:spPr>
      </p:pic>
      <p:pic>
        <p:nvPicPr>
          <p:cNvPr id="13" name="Picture 13">
            <a:extLst>
              <a:ext uri="{FF2B5EF4-FFF2-40B4-BE49-F238E27FC236}">
                <a16:creationId xmlns:a16="http://schemas.microsoft.com/office/drawing/2014/main" id="{7CFF2178-E857-4C9F-A21A-459F36900606}"/>
              </a:ext>
            </a:extLst>
          </p:cNvPr>
          <p:cNvPicPr>
            <a:picLocks noChangeAspect="1"/>
          </p:cNvPicPr>
          <p:nvPr/>
        </p:nvPicPr>
        <p:blipFill>
          <a:blip r:embed="rId7"/>
          <a:stretch>
            <a:fillRect/>
          </a:stretch>
        </p:blipFill>
        <p:spPr>
          <a:xfrm>
            <a:off x="8459263" y="1952737"/>
            <a:ext cx="733425" cy="133350"/>
          </a:xfrm>
          <a:prstGeom prst="rect">
            <a:avLst/>
          </a:prstGeom>
        </p:spPr>
      </p:pic>
      <p:pic>
        <p:nvPicPr>
          <p:cNvPr id="15" name="Picture 15">
            <a:extLst>
              <a:ext uri="{FF2B5EF4-FFF2-40B4-BE49-F238E27FC236}">
                <a16:creationId xmlns:a16="http://schemas.microsoft.com/office/drawing/2014/main" id="{F1DDBC97-68FB-4F28-8281-C41D2FAD144B}"/>
              </a:ext>
            </a:extLst>
          </p:cNvPr>
          <p:cNvPicPr>
            <a:picLocks noChangeAspect="1"/>
          </p:cNvPicPr>
          <p:nvPr/>
        </p:nvPicPr>
        <p:blipFill>
          <a:blip r:embed="rId7"/>
          <a:stretch>
            <a:fillRect/>
          </a:stretch>
        </p:blipFill>
        <p:spPr>
          <a:xfrm>
            <a:off x="8639829" y="2434217"/>
            <a:ext cx="733425" cy="133350"/>
          </a:xfrm>
          <a:prstGeom prst="rect">
            <a:avLst/>
          </a:prstGeom>
        </p:spPr>
      </p:pic>
      <p:pic>
        <p:nvPicPr>
          <p:cNvPr id="17" name="Picture 17">
            <a:extLst>
              <a:ext uri="{FF2B5EF4-FFF2-40B4-BE49-F238E27FC236}">
                <a16:creationId xmlns:a16="http://schemas.microsoft.com/office/drawing/2014/main" id="{582AB288-481E-4E31-854E-3AC0FFC7EE05}"/>
              </a:ext>
            </a:extLst>
          </p:cNvPr>
          <p:cNvPicPr>
            <a:picLocks noChangeAspect="1"/>
          </p:cNvPicPr>
          <p:nvPr/>
        </p:nvPicPr>
        <p:blipFill>
          <a:blip r:embed="rId8"/>
          <a:stretch>
            <a:fillRect/>
          </a:stretch>
        </p:blipFill>
        <p:spPr>
          <a:xfrm>
            <a:off x="8448865" y="2626070"/>
            <a:ext cx="771525" cy="171450"/>
          </a:xfrm>
          <a:prstGeom prst="rect">
            <a:avLst/>
          </a:prstGeom>
        </p:spPr>
      </p:pic>
      <p:pic>
        <p:nvPicPr>
          <p:cNvPr id="18" name="Picture 18">
            <a:extLst>
              <a:ext uri="{FF2B5EF4-FFF2-40B4-BE49-F238E27FC236}">
                <a16:creationId xmlns:a16="http://schemas.microsoft.com/office/drawing/2014/main" id="{F35D1665-6E32-48B1-A3DC-FD4734F4FE87}"/>
              </a:ext>
            </a:extLst>
          </p:cNvPr>
          <p:cNvPicPr>
            <a:picLocks noChangeAspect="1"/>
          </p:cNvPicPr>
          <p:nvPr/>
        </p:nvPicPr>
        <p:blipFill>
          <a:blip r:embed="rId9"/>
          <a:stretch>
            <a:fillRect/>
          </a:stretch>
        </p:blipFill>
        <p:spPr>
          <a:xfrm>
            <a:off x="8544989" y="2198955"/>
            <a:ext cx="561975" cy="142875"/>
          </a:xfrm>
          <a:prstGeom prst="rect">
            <a:avLst/>
          </a:prstGeom>
        </p:spPr>
      </p:pic>
      <p:pic>
        <p:nvPicPr>
          <p:cNvPr id="19" name="Picture 19">
            <a:extLst>
              <a:ext uri="{FF2B5EF4-FFF2-40B4-BE49-F238E27FC236}">
                <a16:creationId xmlns:a16="http://schemas.microsoft.com/office/drawing/2014/main" id="{BD982142-5825-419C-9187-81199C978EE9}"/>
              </a:ext>
            </a:extLst>
          </p:cNvPr>
          <p:cNvPicPr>
            <a:picLocks noChangeAspect="1"/>
          </p:cNvPicPr>
          <p:nvPr/>
        </p:nvPicPr>
        <p:blipFill>
          <a:blip r:embed="rId10"/>
          <a:stretch>
            <a:fillRect/>
          </a:stretch>
        </p:blipFill>
        <p:spPr>
          <a:xfrm>
            <a:off x="8363933" y="2958913"/>
            <a:ext cx="733425" cy="133350"/>
          </a:xfrm>
          <a:prstGeom prst="rect">
            <a:avLst/>
          </a:prstGeom>
        </p:spPr>
      </p:pic>
      <p:sp>
        <p:nvSpPr>
          <p:cNvPr id="30" name="Arrow: Right 29">
            <a:extLst>
              <a:ext uri="{FF2B5EF4-FFF2-40B4-BE49-F238E27FC236}">
                <a16:creationId xmlns:a16="http://schemas.microsoft.com/office/drawing/2014/main" id="{AD32CA55-0C1A-4E5F-9DE3-D0EFD361ED0E}"/>
              </a:ext>
            </a:extLst>
          </p:cNvPr>
          <p:cNvSpPr/>
          <p:nvPr/>
        </p:nvSpPr>
        <p:spPr>
          <a:xfrm>
            <a:off x="3032736" y="3194606"/>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19">
            <a:extLst>
              <a:ext uri="{FF2B5EF4-FFF2-40B4-BE49-F238E27FC236}">
                <a16:creationId xmlns:a16="http://schemas.microsoft.com/office/drawing/2014/main" id="{3B7F4F27-32F8-431F-A2DA-BBED9E845997}"/>
              </a:ext>
            </a:extLst>
          </p:cNvPr>
          <p:cNvPicPr>
            <a:picLocks noChangeAspect="1"/>
          </p:cNvPicPr>
          <p:nvPr/>
        </p:nvPicPr>
        <p:blipFill>
          <a:blip r:embed="rId11"/>
          <a:stretch>
            <a:fillRect/>
          </a:stretch>
        </p:blipFill>
        <p:spPr>
          <a:xfrm>
            <a:off x="25664" y="2682942"/>
            <a:ext cx="1550895" cy="1577789"/>
          </a:xfrm>
          <a:prstGeom prst="rect">
            <a:avLst/>
          </a:prstGeom>
        </p:spPr>
      </p:pic>
      <p:sp>
        <p:nvSpPr>
          <p:cNvPr id="34" name="Arrow: Right 33">
            <a:extLst>
              <a:ext uri="{FF2B5EF4-FFF2-40B4-BE49-F238E27FC236}">
                <a16:creationId xmlns:a16="http://schemas.microsoft.com/office/drawing/2014/main" id="{B78367CC-6610-4715-A0AD-0B693C3F79DD}"/>
              </a:ext>
            </a:extLst>
          </p:cNvPr>
          <p:cNvSpPr/>
          <p:nvPr/>
        </p:nvSpPr>
        <p:spPr>
          <a:xfrm>
            <a:off x="1368730" y="3211839"/>
            <a:ext cx="590550" cy="485775"/>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D12018DA-D091-4CA4-BABF-69DFB0B65C21}"/>
              </a:ext>
            </a:extLst>
          </p:cNvPr>
          <p:cNvSpPr txBox="1"/>
          <p:nvPr/>
        </p:nvSpPr>
        <p:spPr>
          <a:xfrm>
            <a:off x="3005348" y="3316460"/>
            <a:ext cx="149542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bg1"/>
                </a:solidFill>
              </a:rPr>
              <a:t>Zoning </a:t>
            </a:r>
          </a:p>
        </p:txBody>
      </p:sp>
      <p:sp>
        <p:nvSpPr>
          <p:cNvPr id="41" name="Arrow: Right 40">
            <a:extLst>
              <a:ext uri="{FF2B5EF4-FFF2-40B4-BE49-F238E27FC236}">
                <a16:creationId xmlns:a16="http://schemas.microsoft.com/office/drawing/2014/main" id="{25AE7360-02AD-4AA1-A1AF-B2B408DAD9D9}"/>
              </a:ext>
            </a:extLst>
          </p:cNvPr>
          <p:cNvSpPr/>
          <p:nvPr/>
        </p:nvSpPr>
        <p:spPr>
          <a:xfrm>
            <a:off x="6076766" y="3202867"/>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Arrow: Right 45">
            <a:extLst>
              <a:ext uri="{FF2B5EF4-FFF2-40B4-BE49-F238E27FC236}">
                <a16:creationId xmlns:a16="http://schemas.microsoft.com/office/drawing/2014/main" id="{F03AFA7A-8724-4E27-9F6B-C800D689F662}"/>
              </a:ext>
            </a:extLst>
          </p:cNvPr>
          <p:cNvSpPr/>
          <p:nvPr/>
        </p:nvSpPr>
        <p:spPr>
          <a:xfrm rot="19033235">
            <a:off x="7697527" y="2771390"/>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0A73D572-370E-4AB6-A106-6A2E6B5D5CE6}"/>
              </a:ext>
            </a:extLst>
          </p:cNvPr>
          <p:cNvSpPr/>
          <p:nvPr/>
        </p:nvSpPr>
        <p:spPr>
          <a:xfrm>
            <a:off x="6676914" y="3207008"/>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0782A284-4064-460E-9FC6-11A3CF1E008A}"/>
              </a:ext>
            </a:extLst>
          </p:cNvPr>
          <p:cNvSpPr/>
          <p:nvPr/>
        </p:nvSpPr>
        <p:spPr>
          <a:xfrm>
            <a:off x="6676913" y="3359407"/>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E47DE73E-D19A-4144-9A52-6FCD9A9FB26F}"/>
              </a:ext>
            </a:extLst>
          </p:cNvPr>
          <p:cNvSpPr/>
          <p:nvPr/>
        </p:nvSpPr>
        <p:spPr>
          <a:xfrm>
            <a:off x="6676913" y="3511807"/>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BD6A6E49-DFF6-4939-B344-0F5799A8931F}"/>
              </a:ext>
            </a:extLst>
          </p:cNvPr>
          <p:cNvSpPr txBox="1"/>
          <p:nvPr/>
        </p:nvSpPr>
        <p:spPr>
          <a:xfrm>
            <a:off x="6068988" y="3315758"/>
            <a:ext cx="895911"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sp>
        <p:nvSpPr>
          <p:cNvPr id="25" name="TextBox 24">
            <a:extLst>
              <a:ext uri="{FF2B5EF4-FFF2-40B4-BE49-F238E27FC236}">
                <a16:creationId xmlns:a16="http://schemas.microsoft.com/office/drawing/2014/main" id="{053E40F4-3AC6-4E3F-A8B8-63261B008409}"/>
              </a:ext>
            </a:extLst>
          </p:cNvPr>
          <p:cNvSpPr txBox="1"/>
          <p:nvPr/>
        </p:nvSpPr>
        <p:spPr>
          <a:xfrm rot="19033235">
            <a:off x="7628340" y="2811034"/>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OCR</a:t>
            </a:r>
          </a:p>
        </p:txBody>
      </p:sp>
      <p:sp>
        <p:nvSpPr>
          <p:cNvPr id="81" name="TextBox 80">
            <a:extLst>
              <a:ext uri="{FF2B5EF4-FFF2-40B4-BE49-F238E27FC236}">
                <a16:creationId xmlns:a16="http://schemas.microsoft.com/office/drawing/2014/main" id="{79616E8F-CC8F-4AF9-A050-C1B4B08ECA31}"/>
              </a:ext>
            </a:extLst>
          </p:cNvPr>
          <p:cNvSpPr txBox="1"/>
          <p:nvPr/>
        </p:nvSpPr>
        <p:spPr>
          <a:xfrm>
            <a:off x="1332519" y="3330435"/>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bg1"/>
                </a:solidFill>
              </a:rPr>
              <a:t>Split</a:t>
            </a:r>
          </a:p>
        </p:txBody>
      </p:sp>
      <p:pic>
        <p:nvPicPr>
          <p:cNvPr id="1028" name="Picture 4">
            <a:extLst>
              <a:ext uri="{FF2B5EF4-FFF2-40B4-BE49-F238E27FC236}">
                <a16:creationId xmlns:a16="http://schemas.microsoft.com/office/drawing/2014/main" id="{E13BCDFF-0F37-4A9C-B7D9-986E6AD883C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5400000">
            <a:off x="3364440" y="3103399"/>
            <a:ext cx="1197353" cy="60865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4" name="Picture 4">
            <a:extLst>
              <a:ext uri="{FF2B5EF4-FFF2-40B4-BE49-F238E27FC236}">
                <a16:creationId xmlns:a16="http://schemas.microsoft.com/office/drawing/2014/main" id="{BBB6427B-43DF-46F0-961F-F2DA312950F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54588" y="3169282"/>
            <a:ext cx="1197262" cy="60860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9" name="Arrow: Right 38">
            <a:extLst>
              <a:ext uri="{FF2B5EF4-FFF2-40B4-BE49-F238E27FC236}">
                <a16:creationId xmlns:a16="http://schemas.microsoft.com/office/drawing/2014/main" id="{41929FE0-16E2-431E-956F-915539F08956}"/>
              </a:ext>
            </a:extLst>
          </p:cNvPr>
          <p:cNvSpPr/>
          <p:nvPr/>
        </p:nvSpPr>
        <p:spPr>
          <a:xfrm>
            <a:off x="4283446" y="3194606"/>
            <a:ext cx="716055" cy="4588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3045D61F-BDBF-440B-BED7-36507668E867}"/>
              </a:ext>
            </a:extLst>
          </p:cNvPr>
          <p:cNvSpPr txBox="1"/>
          <p:nvPr/>
        </p:nvSpPr>
        <p:spPr>
          <a:xfrm>
            <a:off x="4228607" y="3298530"/>
            <a:ext cx="1102659" cy="2551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Orientation</a:t>
            </a:r>
          </a:p>
        </p:txBody>
      </p:sp>
      <p:sp>
        <p:nvSpPr>
          <p:cNvPr id="87" name="Rectangle 86">
            <a:extLst>
              <a:ext uri="{FF2B5EF4-FFF2-40B4-BE49-F238E27FC236}">
                <a16:creationId xmlns:a16="http://schemas.microsoft.com/office/drawing/2014/main" id="{BCFE62D9-E791-4FEE-B39A-D7D9460BB0AA}"/>
              </a:ext>
            </a:extLst>
          </p:cNvPr>
          <p:cNvSpPr/>
          <p:nvPr/>
        </p:nvSpPr>
        <p:spPr>
          <a:xfrm>
            <a:off x="7208163" y="3193613"/>
            <a:ext cx="502023" cy="467665"/>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Arrow: Right 45">
            <a:extLst>
              <a:ext uri="{FF2B5EF4-FFF2-40B4-BE49-F238E27FC236}">
                <a16:creationId xmlns:a16="http://schemas.microsoft.com/office/drawing/2014/main" id="{55C868B3-FE58-40C8-BAE0-6D0273E3E0E6}"/>
              </a:ext>
            </a:extLst>
          </p:cNvPr>
          <p:cNvSpPr/>
          <p:nvPr/>
        </p:nvSpPr>
        <p:spPr>
          <a:xfrm rot="2686874">
            <a:off x="7732144" y="3773036"/>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TextBox 24">
            <a:extLst>
              <a:ext uri="{FF2B5EF4-FFF2-40B4-BE49-F238E27FC236}">
                <a16:creationId xmlns:a16="http://schemas.microsoft.com/office/drawing/2014/main" id="{AF4DD12A-84BF-446A-A659-44C81A480205}"/>
              </a:ext>
            </a:extLst>
          </p:cNvPr>
          <p:cNvSpPr txBox="1"/>
          <p:nvPr/>
        </p:nvSpPr>
        <p:spPr>
          <a:xfrm rot="2686874">
            <a:off x="7672385" y="3951841"/>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bg1"/>
                </a:solidFill>
              </a:rPr>
              <a:t>Classifier</a:t>
            </a:r>
          </a:p>
        </p:txBody>
      </p:sp>
      <p:pic>
        <p:nvPicPr>
          <p:cNvPr id="45" name="Image 44">
            <a:extLst>
              <a:ext uri="{FF2B5EF4-FFF2-40B4-BE49-F238E27FC236}">
                <a16:creationId xmlns:a16="http://schemas.microsoft.com/office/drawing/2014/main" id="{93C91B45-9A40-4297-8A49-17B338BF8DA7}"/>
              </a:ext>
            </a:extLst>
          </p:cNvPr>
          <p:cNvPicPr>
            <a:picLocks noChangeAspect="1"/>
          </p:cNvPicPr>
          <p:nvPr/>
        </p:nvPicPr>
        <p:blipFill rotWithShape="1">
          <a:blip r:embed="rId3"/>
          <a:srcRect l="22457" t="36063" r="37132" b="38174"/>
          <a:stretch/>
        </p:blipFill>
        <p:spPr>
          <a:xfrm rot="16023322">
            <a:off x="9054765" y="4242462"/>
            <a:ext cx="824370" cy="700741"/>
          </a:xfrm>
          <a:prstGeom prst="rect">
            <a:avLst/>
          </a:prstGeom>
        </p:spPr>
      </p:pic>
      <p:sp>
        <p:nvSpPr>
          <p:cNvPr id="91" name="Arrow: Right 40">
            <a:extLst>
              <a:ext uri="{FF2B5EF4-FFF2-40B4-BE49-F238E27FC236}">
                <a16:creationId xmlns:a16="http://schemas.microsoft.com/office/drawing/2014/main" id="{636C6CA9-3773-4022-AF47-02167B1E16A2}"/>
              </a:ext>
            </a:extLst>
          </p:cNvPr>
          <p:cNvSpPr/>
          <p:nvPr/>
        </p:nvSpPr>
        <p:spPr>
          <a:xfrm>
            <a:off x="9794969" y="4396318"/>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TextBox 52">
            <a:extLst>
              <a:ext uri="{FF2B5EF4-FFF2-40B4-BE49-F238E27FC236}">
                <a16:creationId xmlns:a16="http://schemas.microsoft.com/office/drawing/2014/main" id="{72D189D8-70B3-4AD5-85CC-C4217F860CC4}"/>
              </a:ext>
            </a:extLst>
          </p:cNvPr>
          <p:cNvSpPr txBox="1"/>
          <p:nvPr/>
        </p:nvSpPr>
        <p:spPr>
          <a:xfrm>
            <a:off x="9787191" y="4509209"/>
            <a:ext cx="895911"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pic>
        <p:nvPicPr>
          <p:cNvPr id="93" name="Image 92">
            <a:extLst>
              <a:ext uri="{FF2B5EF4-FFF2-40B4-BE49-F238E27FC236}">
                <a16:creationId xmlns:a16="http://schemas.microsoft.com/office/drawing/2014/main" id="{ED364A40-2131-4F50-AD87-225C6C60F78F}"/>
              </a:ext>
            </a:extLst>
          </p:cNvPr>
          <p:cNvPicPr>
            <a:picLocks noChangeAspect="1"/>
          </p:cNvPicPr>
          <p:nvPr/>
        </p:nvPicPr>
        <p:blipFill rotWithShape="1">
          <a:blip r:embed="rId3"/>
          <a:srcRect l="22457" t="36063" r="37132" b="38174"/>
          <a:stretch/>
        </p:blipFill>
        <p:spPr>
          <a:xfrm rot="16023322">
            <a:off x="10313085" y="4242463"/>
            <a:ext cx="824370" cy="700741"/>
          </a:xfrm>
          <a:prstGeom prst="rect">
            <a:avLst/>
          </a:prstGeom>
        </p:spPr>
      </p:pic>
      <p:sp>
        <p:nvSpPr>
          <p:cNvPr id="94" name="Rectangle 93">
            <a:extLst>
              <a:ext uri="{FF2B5EF4-FFF2-40B4-BE49-F238E27FC236}">
                <a16:creationId xmlns:a16="http://schemas.microsoft.com/office/drawing/2014/main" id="{7386E67D-99EB-457F-A1AA-7611260664D7}"/>
              </a:ext>
            </a:extLst>
          </p:cNvPr>
          <p:cNvSpPr/>
          <p:nvPr/>
        </p:nvSpPr>
        <p:spPr>
          <a:xfrm>
            <a:off x="10384610" y="4236634"/>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94">
            <a:extLst>
              <a:ext uri="{FF2B5EF4-FFF2-40B4-BE49-F238E27FC236}">
                <a16:creationId xmlns:a16="http://schemas.microsoft.com/office/drawing/2014/main" id="{6109DF6B-F6A4-4572-9BB7-3E873ECBBBE6}"/>
              </a:ext>
            </a:extLst>
          </p:cNvPr>
          <p:cNvSpPr/>
          <p:nvPr/>
        </p:nvSpPr>
        <p:spPr>
          <a:xfrm>
            <a:off x="10384610" y="4326281"/>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a:extLst>
              <a:ext uri="{FF2B5EF4-FFF2-40B4-BE49-F238E27FC236}">
                <a16:creationId xmlns:a16="http://schemas.microsoft.com/office/drawing/2014/main" id="{08CA9B86-B94A-4951-BB5B-1E6A6C96DE69}"/>
              </a:ext>
            </a:extLst>
          </p:cNvPr>
          <p:cNvSpPr/>
          <p:nvPr/>
        </p:nvSpPr>
        <p:spPr>
          <a:xfrm>
            <a:off x="10384609" y="4424892"/>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96">
            <a:extLst>
              <a:ext uri="{FF2B5EF4-FFF2-40B4-BE49-F238E27FC236}">
                <a16:creationId xmlns:a16="http://schemas.microsoft.com/office/drawing/2014/main" id="{F3D7B8EF-206E-4EA4-B809-FB45F8ED918C}"/>
              </a:ext>
            </a:extLst>
          </p:cNvPr>
          <p:cNvSpPr/>
          <p:nvPr/>
        </p:nvSpPr>
        <p:spPr>
          <a:xfrm>
            <a:off x="10384610" y="4514540"/>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7">
            <a:extLst>
              <a:ext uri="{FF2B5EF4-FFF2-40B4-BE49-F238E27FC236}">
                <a16:creationId xmlns:a16="http://schemas.microsoft.com/office/drawing/2014/main" id="{F9B7511B-28F5-44F7-A5CA-51DD877057BF}"/>
              </a:ext>
            </a:extLst>
          </p:cNvPr>
          <p:cNvSpPr/>
          <p:nvPr/>
        </p:nvSpPr>
        <p:spPr>
          <a:xfrm>
            <a:off x="10384610" y="4604187"/>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ectangle 98">
            <a:extLst>
              <a:ext uri="{FF2B5EF4-FFF2-40B4-BE49-F238E27FC236}">
                <a16:creationId xmlns:a16="http://schemas.microsoft.com/office/drawing/2014/main" id="{741D9117-8947-4EFE-9152-65A54A47F647}"/>
              </a:ext>
            </a:extLst>
          </p:cNvPr>
          <p:cNvSpPr/>
          <p:nvPr/>
        </p:nvSpPr>
        <p:spPr>
          <a:xfrm>
            <a:off x="10384610" y="4702798"/>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ectangle 99">
            <a:extLst>
              <a:ext uri="{FF2B5EF4-FFF2-40B4-BE49-F238E27FC236}">
                <a16:creationId xmlns:a16="http://schemas.microsoft.com/office/drawing/2014/main" id="{49086070-278B-4871-A70B-A7FD287B8A63}"/>
              </a:ext>
            </a:extLst>
          </p:cNvPr>
          <p:cNvSpPr/>
          <p:nvPr/>
        </p:nvSpPr>
        <p:spPr>
          <a:xfrm>
            <a:off x="10384609" y="4792445"/>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ectangle 100">
            <a:extLst>
              <a:ext uri="{FF2B5EF4-FFF2-40B4-BE49-F238E27FC236}">
                <a16:creationId xmlns:a16="http://schemas.microsoft.com/office/drawing/2014/main" id="{311A3682-DE30-4A65-B69A-BDA33536A5D4}"/>
              </a:ext>
            </a:extLst>
          </p:cNvPr>
          <p:cNvSpPr/>
          <p:nvPr/>
        </p:nvSpPr>
        <p:spPr>
          <a:xfrm>
            <a:off x="10725269" y="4236634"/>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a:extLst>
              <a:ext uri="{FF2B5EF4-FFF2-40B4-BE49-F238E27FC236}">
                <a16:creationId xmlns:a16="http://schemas.microsoft.com/office/drawing/2014/main" id="{77ED0E3A-C69F-473B-82C6-499C36A77921}"/>
              </a:ext>
            </a:extLst>
          </p:cNvPr>
          <p:cNvSpPr/>
          <p:nvPr/>
        </p:nvSpPr>
        <p:spPr>
          <a:xfrm>
            <a:off x="10725268" y="4335245"/>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a:extLst>
              <a:ext uri="{FF2B5EF4-FFF2-40B4-BE49-F238E27FC236}">
                <a16:creationId xmlns:a16="http://schemas.microsoft.com/office/drawing/2014/main" id="{FF2A46EF-C62B-4809-92DD-EEA2308E3ED8}"/>
              </a:ext>
            </a:extLst>
          </p:cNvPr>
          <p:cNvSpPr/>
          <p:nvPr/>
        </p:nvSpPr>
        <p:spPr>
          <a:xfrm>
            <a:off x="10725269" y="4415928"/>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a:extLst>
              <a:ext uri="{FF2B5EF4-FFF2-40B4-BE49-F238E27FC236}">
                <a16:creationId xmlns:a16="http://schemas.microsoft.com/office/drawing/2014/main" id="{D24C6933-495D-481C-9415-7580D7342EE6}"/>
              </a:ext>
            </a:extLst>
          </p:cNvPr>
          <p:cNvSpPr/>
          <p:nvPr/>
        </p:nvSpPr>
        <p:spPr>
          <a:xfrm>
            <a:off x="10725268" y="4514539"/>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a:extLst>
              <a:ext uri="{FF2B5EF4-FFF2-40B4-BE49-F238E27FC236}">
                <a16:creationId xmlns:a16="http://schemas.microsoft.com/office/drawing/2014/main" id="{743D6B60-CDF7-4690-92B8-013B2DF80E01}"/>
              </a:ext>
            </a:extLst>
          </p:cNvPr>
          <p:cNvSpPr/>
          <p:nvPr/>
        </p:nvSpPr>
        <p:spPr>
          <a:xfrm>
            <a:off x="10725269" y="4595222"/>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ectangle 105">
            <a:extLst>
              <a:ext uri="{FF2B5EF4-FFF2-40B4-BE49-F238E27FC236}">
                <a16:creationId xmlns:a16="http://schemas.microsoft.com/office/drawing/2014/main" id="{1FC9AE6A-8114-49E2-A201-BB7521688141}"/>
              </a:ext>
            </a:extLst>
          </p:cNvPr>
          <p:cNvSpPr/>
          <p:nvPr/>
        </p:nvSpPr>
        <p:spPr>
          <a:xfrm>
            <a:off x="10725268" y="4693833"/>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Rectangle 106">
            <a:extLst>
              <a:ext uri="{FF2B5EF4-FFF2-40B4-BE49-F238E27FC236}">
                <a16:creationId xmlns:a16="http://schemas.microsoft.com/office/drawing/2014/main" id="{650EE4EB-5E4C-49C3-91B1-FE405CEE0F49}"/>
              </a:ext>
            </a:extLst>
          </p:cNvPr>
          <p:cNvSpPr/>
          <p:nvPr/>
        </p:nvSpPr>
        <p:spPr>
          <a:xfrm>
            <a:off x="10725268" y="4783480"/>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8" name="Picture 6">
            <a:extLst>
              <a:ext uri="{FF2B5EF4-FFF2-40B4-BE49-F238E27FC236}">
                <a16:creationId xmlns:a16="http://schemas.microsoft.com/office/drawing/2014/main" id="{CA22D12A-F7F1-495C-B886-A0BEC717C5DF}"/>
              </a:ext>
            </a:extLst>
          </p:cNvPr>
          <p:cNvPicPr>
            <a:picLocks noChangeAspect="1"/>
          </p:cNvPicPr>
          <p:nvPr/>
        </p:nvPicPr>
        <p:blipFill rotWithShape="1">
          <a:blip r:embed="rId12"/>
          <a:srcRect l="28571" t="7865" r="22449" b="83146"/>
          <a:stretch/>
        </p:blipFill>
        <p:spPr>
          <a:xfrm>
            <a:off x="11614752" y="4360841"/>
            <a:ext cx="430306" cy="71523"/>
          </a:xfrm>
          <a:prstGeom prst="rect">
            <a:avLst/>
          </a:prstGeom>
        </p:spPr>
      </p:pic>
      <p:pic>
        <p:nvPicPr>
          <p:cNvPr id="109" name="Picture 6">
            <a:extLst>
              <a:ext uri="{FF2B5EF4-FFF2-40B4-BE49-F238E27FC236}">
                <a16:creationId xmlns:a16="http://schemas.microsoft.com/office/drawing/2014/main" id="{C2C14F98-D984-46FA-B45E-3059527F5C1E}"/>
              </a:ext>
            </a:extLst>
          </p:cNvPr>
          <p:cNvPicPr>
            <a:picLocks noChangeAspect="1"/>
          </p:cNvPicPr>
          <p:nvPr/>
        </p:nvPicPr>
        <p:blipFill rotWithShape="1">
          <a:blip r:embed="rId12"/>
          <a:srcRect l="28571" t="7865" r="22449" b="83146"/>
          <a:stretch/>
        </p:blipFill>
        <p:spPr>
          <a:xfrm>
            <a:off x="11695434" y="4468418"/>
            <a:ext cx="430306" cy="71523"/>
          </a:xfrm>
          <a:prstGeom prst="rect">
            <a:avLst/>
          </a:prstGeom>
        </p:spPr>
      </p:pic>
      <p:pic>
        <p:nvPicPr>
          <p:cNvPr id="110" name="Picture 6">
            <a:extLst>
              <a:ext uri="{FF2B5EF4-FFF2-40B4-BE49-F238E27FC236}">
                <a16:creationId xmlns:a16="http://schemas.microsoft.com/office/drawing/2014/main" id="{FA964F09-848E-413C-9570-8C1510B3997D}"/>
              </a:ext>
            </a:extLst>
          </p:cNvPr>
          <p:cNvPicPr>
            <a:picLocks noChangeAspect="1"/>
          </p:cNvPicPr>
          <p:nvPr/>
        </p:nvPicPr>
        <p:blipFill rotWithShape="1">
          <a:blip r:embed="rId12"/>
          <a:srcRect l="28571" t="7865" r="22449" b="83146"/>
          <a:stretch/>
        </p:blipFill>
        <p:spPr>
          <a:xfrm>
            <a:off x="11614751" y="4593923"/>
            <a:ext cx="430306" cy="71523"/>
          </a:xfrm>
          <a:prstGeom prst="rect">
            <a:avLst/>
          </a:prstGeom>
        </p:spPr>
      </p:pic>
      <p:pic>
        <p:nvPicPr>
          <p:cNvPr id="111" name="Picture 6">
            <a:extLst>
              <a:ext uri="{FF2B5EF4-FFF2-40B4-BE49-F238E27FC236}">
                <a16:creationId xmlns:a16="http://schemas.microsoft.com/office/drawing/2014/main" id="{221FBC54-3664-4142-AB6E-458718591EAD}"/>
              </a:ext>
            </a:extLst>
          </p:cNvPr>
          <p:cNvPicPr>
            <a:picLocks noChangeAspect="1"/>
          </p:cNvPicPr>
          <p:nvPr/>
        </p:nvPicPr>
        <p:blipFill rotWithShape="1">
          <a:blip r:embed="rId12"/>
          <a:srcRect l="28571" t="7865" r="22449" b="83146"/>
          <a:stretch/>
        </p:blipFill>
        <p:spPr>
          <a:xfrm>
            <a:off x="11668539" y="4764252"/>
            <a:ext cx="430306" cy="71523"/>
          </a:xfrm>
          <a:prstGeom prst="rect">
            <a:avLst/>
          </a:prstGeom>
        </p:spPr>
      </p:pic>
      <p:pic>
        <p:nvPicPr>
          <p:cNvPr id="112" name="Picture 6">
            <a:extLst>
              <a:ext uri="{FF2B5EF4-FFF2-40B4-BE49-F238E27FC236}">
                <a16:creationId xmlns:a16="http://schemas.microsoft.com/office/drawing/2014/main" id="{5BDC6731-05D6-45BD-863F-8A7E8A91743E}"/>
              </a:ext>
            </a:extLst>
          </p:cNvPr>
          <p:cNvPicPr>
            <a:picLocks noChangeAspect="1"/>
          </p:cNvPicPr>
          <p:nvPr/>
        </p:nvPicPr>
        <p:blipFill rotWithShape="1">
          <a:blip r:embed="rId12"/>
          <a:srcRect l="28571" t="7865" r="22449" b="83146"/>
          <a:stretch/>
        </p:blipFill>
        <p:spPr>
          <a:xfrm>
            <a:off x="11668540" y="4889759"/>
            <a:ext cx="430306" cy="71523"/>
          </a:xfrm>
          <a:prstGeom prst="rect">
            <a:avLst/>
          </a:prstGeom>
        </p:spPr>
      </p:pic>
      <p:pic>
        <p:nvPicPr>
          <p:cNvPr id="113" name="Picture 6">
            <a:extLst>
              <a:ext uri="{FF2B5EF4-FFF2-40B4-BE49-F238E27FC236}">
                <a16:creationId xmlns:a16="http://schemas.microsoft.com/office/drawing/2014/main" id="{08FBD9FD-CCAB-4CC3-BCBA-16AB3801F8F7}"/>
              </a:ext>
            </a:extLst>
          </p:cNvPr>
          <p:cNvPicPr>
            <a:picLocks noChangeAspect="1"/>
          </p:cNvPicPr>
          <p:nvPr/>
        </p:nvPicPr>
        <p:blipFill rotWithShape="1">
          <a:blip r:embed="rId12"/>
          <a:srcRect l="28571" t="7865" r="22449" b="83146"/>
          <a:stretch/>
        </p:blipFill>
        <p:spPr>
          <a:xfrm>
            <a:off x="11596822" y="5042158"/>
            <a:ext cx="430306" cy="71523"/>
          </a:xfrm>
          <a:prstGeom prst="rect">
            <a:avLst/>
          </a:prstGeom>
        </p:spPr>
      </p:pic>
      <p:sp>
        <p:nvSpPr>
          <p:cNvPr id="114" name="Arrow: Right 76">
            <a:extLst>
              <a:ext uri="{FF2B5EF4-FFF2-40B4-BE49-F238E27FC236}">
                <a16:creationId xmlns:a16="http://schemas.microsoft.com/office/drawing/2014/main" id="{8BE7D666-CA77-44D7-BE49-212CD1225F83}"/>
              </a:ext>
            </a:extLst>
          </p:cNvPr>
          <p:cNvSpPr/>
          <p:nvPr/>
        </p:nvSpPr>
        <p:spPr>
          <a:xfrm>
            <a:off x="11073996" y="4424369"/>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TextBox 77">
            <a:extLst>
              <a:ext uri="{FF2B5EF4-FFF2-40B4-BE49-F238E27FC236}">
                <a16:creationId xmlns:a16="http://schemas.microsoft.com/office/drawing/2014/main" id="{48EC8124-4F71-4DE0-80B1-42A0073222FF}"/>
              </a:ext>
            </a:extLst>
          </p:cNvPr>
          <p:cNvSpPr txBox="1"/>
          <p:nvPr/>
        </p:nvSpPr>
        <p:spPr>
          <a:xfrm>
            <a:off x="11048289" y="4537259"/>
            <a:ext cx="56421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OCR</a:t>
            </a:r>
            <a:endParaRPr lang="en-US"/>
          </a:p>
        </p:txBody>
      </p:sp>
      <p:pic>
        <p:nvPicPr>
          <p:cNvPr id="116" name="Picture 6">
            <a:extLst>
              <a:ext uri="{FF2B5EF4-FFF2-40B4-BE49-F238E27FC236}">
                <a16:creationId xmlns:a16="http://schemas.microsoft.com/office/drawing/2014/main" id="{149431E6-AB76-497D-8390-39517EDB048E}"/>
              </a:ext>
            </a:extLst>
          </p:cNvPr>
          <p:cNvPicPr>
            <a:picLocks noChangeAspect="1"/>
          </p:cNvPicPr>
          <p:nvPr/>
        </p:nvPicPr>
        <p:blipFill rotWithShape="1">
          <a:blip r:embed="rId12"/>
          <a:srcRect l="28571" t="7865" r="22449" b="83146"/>
          <a:stretch/>
        </p:blipFill>
        <p:spPr>
          <a:xfrm>
            <a:off x="11740257" y="5185593"/>
            <a:ext cx="430306" cy="71523"/>
          </a:xfrm>
          <a:prstGeom prst="rect">
            <a:avLst/>
          </a:prstGeom>
        </p:spPr>
      </p:pic>
      <p:pic>
        <p:nvPicPr>
          <p:cNvPr id="117" name="Picture 6">
            <a:extLst>
              <a:ext uri="{FF2B5EF4-FFF2-40B4-BE49-F238E27FC236}">
                <a16:creationId xmlns:a16="http://schemas.microsoft.com/office/drawing/2014/main" id="{471192A5-D9CF-4DA2-B649-789C0D1FD233}"/>
              </a:ext>
            </a:extLst>
          </p:cNvPr>
          <p:cNvPicPr>
            <a:picLocks noChangeAspect="1"/>
          </p:cNvPicPr>
          <p:nvPr/>
        </p:nvPicPr>
        <p:blipFill rotWithShape="1">
          <a:blip r:embed="rId12"/>
          <a:srcRect l="28571" t="7865" r="22449" b="83146"/>
          <a:stretch/>
        </p:blipFill>
        <p:spPr>
          <a:xfrm>
            <a:off x="11543033" y="4226369"/>
            <a:ext cx="430306" cy="71523"/>
          </a:xfrm>
          <a:prstGeom prst="rect">
            <a:avLst/>
          </a:prstGeom>
        </p:spPr>
      </p:pic>
      <p:sp>
        <p:nvSpPr>
          <p:cNvPr id="120" name="Arrow: Right 40">
            <a:extLst>
              <a:ext uri="{FF2B5EF4-FFF2-40B4-BE49-F238E27FC236}">
                <a16:creationId xmlns:a16="http://schemas.microsoft.com/office/drawing/2014/main" id="{81221898-8F38-4AA6-BC67-4C5D679FF652}"/>
              </a:ext>
            </a:extLst>
          </p:cNvPr>
          <p:cNvSpPr/>
          <p:nvPr/>
        </p:nvSpPr>
        <p:spPr>
          <a:xfrm>
            <a:off x="8551400" y="4360841"/>
            <a:ext cx="590550" cy="485775"/>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TextBox 52">
            <a:extLst>
              <a:ext uri="{FF2B5EF4-FFF2-40B4-BE49-F238E27FC236}">
                <a16:creationId xmlns:a16="http://schemas.microsoft.com/office/drawing/2014/main" id="{247EE5D1-8A29-474E-8C4E-E7428B78E694}"/>
              </a:ext>
            </a:extLst>
          </p:cNvPr>
          <p:cNvSpPr txBox="1"/>
          <p:nvPr/>
        </p:nvSpPr>
        <p:spPr>
          <a:xfrm>
            <a:off x="8543622" y="4473732"/>
            <a:ext cx="895911"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Rotation</a:t>
            </a:r>
          </a:p>
        </p:txBody>
      </p:sp>
      <p:sp>
        <p:nvSpPr>
          <p:cNvPr id="3" name="Ellipse 2">
            <a:extLst>
              <a:ext uri="{FF2B5EF4-FFF2-40B4-BE49-F238E27FC236}">
                <a16:creationId xmlns:a16="http://schemas.microsoft.com/office/drawing/2014/main" id="{19121FD8-B817-D71C-23CC-3B8C7FF47193}"/>
              </a:ext>
            </a:extLst>
          </p:cNvPr>
          <p:cNvSpPr/>
          <p:nvPr/>
        </p:nvSpPr>
        <p:spPr>
          <a:xfrm>
            <a:off x="4641473" y="4910144"/>
            <a:ext cx="1912775" cy="895577"/>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Tensorflow</a:t>
            </a:r>
            <a:endParaRPr lang="fr-FR" dirty="0"/>
          </a:p>
        </p:txBody>
      </p:sp>
      <p:cxnSp>
        <p:nvCxnSpPr>
          <p:cNvPr id="4" name="Connecteur droit 3">
            <a:extLst>
              <a:ext uri="{FF2B5EF4-FFF2-40B4-BE49-F238E27FC236}">
                <a16:creationId xmlns:a16="http://schemas.microsoft.com/office/drawing/2014/main" id="{69FC9A8E-14B7-CC3A-9103-1FD1D955FC51}"/>
              </a:ext>
            </a:extLst>
          </p:cNvPr>
          <p:cNvCxnSpPr>
            <a:cxnSpLocks/>
            <a:stCxn id="43" idx="2"/>
            <a:endCxn id="3" idx="0"/>
          </p:cNvCxnSpPr>
          <p:nvPr/>
        </p:nvCxnSpPr>
        <p:spPr>
          <a:xfrm>
            <a:off x="4779937" y="3553716"/>
            <a:ext cx="817924" cy="1356428"/>
          </a:xfrm>
          <a:prstGeom prst="line">
            <a:avLst/>
          </a:prstGeom>
          <a:ln w="63500">
            <a:solidFill>
              <a:srgbClr val="7030A0"/>
            </a:solidFill>
            <a:headEnd type="triangle"/>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5A6C913C-F079-C125-F6BA-260E4FDFFAE3}"/>
              </a:ext>
            </a:extLst>
          </p:cNvPr>
          <p:cNvCxnSpPr>
            <a:cxnSpLocks/>
            <a:stCxn id="89" idx="2"/>
            <a:endCxn id="3" idx="0"/>
          </p:cNvCxnSpPr>
          <p:nvPr/>
        </p:nvCxnSpPr>
        <p:spPr>
          <a:xfrm flipH="1">
            <a:off x="5597861" y="4162336"/>
            <a:ext cx="2412789" cy="747808"/>
          </a:xfrm>
          <a:prstGeom prst="line">
            <a:avLst/>
          </a:prstGeom>
          <a:ln w="63500">
            <a:solidFill>
              <a:srgbClr val="7030A0"/>
            </a:solidFill>
            <a:head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835355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1E568A2-399F-4E47-B9B7-5261681A88E3}"/>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B990E8EA-844F-4453-A6F9-453955FE3A05}"/>
              </a:ext>
            </a:extLst>
          </p:cNvPr>
          <p:cNvSpPr>
            <a:spLocks noGrp="1"/>
          </p:cNvSpPr>
          <p:nvPr>
            <p:ph idx="1"/>
          </p:nvPr>
        </p:nvSpPr>
        <p:spPr/>
        <p:txBody>
          <a:bodyPr/>
          <a:lstStyle/>
          <a:p>
            <a:r>
              <a:rPr lang="fr-FR" dirty="0"/>
              <a:t>Pas de </a:t>
            </a:r>
            <a:r>
              <a:rPr lang="fr-FR" dirty="0" err="1"/>
              <a:t>versionning</a:t>
            </a:r>
            <a:r>
              <a:rPr lang="fr-FR" dirty="0"/>
              <a:t>, pas d’industrialisation des scripts pour générer</a:t>
            </a:r>
          </a:p>
          <a:p>
            <a:r>
              <a:rPr lang="fr-FR" dirty="0"/>
              <a:t>Pas faire travailler les gens ensemble</a:t>
            </a:r>
          </a:p>
          <a:p>
            <a:r>
              <a:rPr lang="fr-FR" dirty="0"/>
              <a:t>DS =&gt; ne pas se fié au besoin =&gt; pas de test unitaire =&gt; pas de métrique =&gt; se focaliser sur les statistiques =&gt; Faire de que l’IA First</a:t>
            </a:r>
          </a:p>
          <a:p>
            <a:r>
              <a:rPr lang="fr-FR" dirty="0"/>
              <a:t>Dupliquer le code </a:t>
            </a:r>
          </a:p>
          <a:p>
            <a:endParaRPr lang="fr-FR" dirty="0"/>
          </a:p>
        </p:txBody>
      </p:sp>
    </p:spTree>
    <p:extLst>
      <p:ext uri="{BB962C8B-B14F-4D97-AF65-F5344CB8AC3E}">
        <p14:creationId xmlns:p14="http://schemas.microsoft.com/office/powerpoint/2010/main" val="152954482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DDA3780-D941-403F-BE0E-CDDC4E582E22}"/>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E7440A52-B18D-465D-8779-F6DB94C05517}"/>
              </a:ext>
            </a:extLst>
          </p:cNvPr>
          <p:cNvSpPr>
            <a:spLocks noGrp="1"/>
          </p:cNvSpPr>
          <p:nvPr>
            <p:ph idx="1"/>
          </p:nvPr>
        </p:nvSpPr>
        <p:spPr/>
        <p:txBody>
          <a:bodyPr>
            <a:normAutofit/>
          </a:bodyPr>
          <a:lstStyle/>
          <a:p>
            <a:pPr marL="0" indent="0">
              <a:buNone/>
            </a:pPr>
            <a:r>
              <a:rPr lang="fr-FR" sz="5400" dirty="0"/>
              <a:t>Google: Un projet IA c’est d’abord du software Engineering</a:t>
            </a:r>
          </a:p>
        </p:txBody>
      </p:sp>
    </p:spTree>
    <p:extLst>
      <p:ext uri="{BB962C8B-B14F-4D97-AF65-F5344CB8AC3E}">
        <p14:creationId xmlns:p14="http://schemas.microsoft.com/office/powerpoint/2010/main" val="361907468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DDA3780-D941-403F-BE0E-CDDC4E582E22}"/>
              </a:ext>
            </a:extLst>
          </p:cNvPr>
          <p:cNvSpPr>
            <a:spLocks noGrp="1"/>
          </p:cNvSpPr>
          <p:nvPr>
            <p:ph type="title"/>
          </p:nvPr>
        </p:nvSpPr>
        <p:spPr/>
        <p:txBody>
          <a:bodyPr/>
          <a:lstStyle/>
          <a:p>
            <a:r>
              <a:rPr lang="fr-FR" dirty="0"/>
              <a:t>Agilité</a:t>
            </a:r>
          </a:p>
        </p:txBody>
      </p:sp>
      <p:sp>
        <p:nvSpPr>
          <p:cNvPr id="3" name="Espace réservé du contenu 2">
            <a:extLst>
              <a:ext uri="{FF2B5EF4-FFF2-40B4-BE49-F238E27FC236}">
                <a16:creationId xmlns:a16="http://schemas.microsoft.com/office/drawing/2014/main" id="{E7440A52-B18D-465D-8779-F6DB94C05517}"/>
              </a:ext>
            </a:extLst>
          </p:cNvPr>
          <p:cNvSpPr>
            <a:spLocks noGrp="1"/>
          </p:cNvSpPr>
          <p:nvPr>
            <p:ph idx="1"/>
          </p:nvPr>
        </p:nvSpPr>
        <p:spPr/>
        <p:txBody>
          <a:bodyPr>
            <a:normAutofit/>
          </a:bodyPr>
          <a:lstStyle/>
          <a:p>
            <a:pPr marL="0" indent="0">
              <a:buNone/>
            </a:pPr>
            <a:r>
              <a:rPr lang="fr-FR" sz="4000" dirty="0"/>
              <a:t>On utilise une technologie associé à un besoin</a:t>
            </a:r>
          </a:p>
        </p:txBody>
      </p:sp>
    </p:spTree>
    <p:extLst>
      <p:ext uri="{BB962C8B-B14F-4D97-AF65-F5344CB8AC3E}">
        <p14:creationId xmlns:p14="http://schemas.microsoft.com/office/powerpoint/2010/main" val="332232282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1BF9BDC-1705-42B1-94AF-1227F81BC58A}"/>
              </a:ext>
            </a:extLst>
          </p:cNvPr>
          <p:cNvSpPr>
            <a:spLocks noGrp="1"/>
          </p:cNvSpPr>
          <p:nvPr>
            <p:ph type="title"/>
          </p:nvPr>
        </p:nvSpPr>
        <p:spPr/>
        <p:txBody>
          <a:bodyPr/>
          <a:lstStyle/>
          <a:p>
            <a:r>
              <a:rPr lang="fr-FR" dirty="0"/>
              <a:t>Compétences nécessaire</a:t>
            </a:r>
          </a:p>
        </p:txBody>
      </p:sp>
      <p:sp>
        <p:nvSpPr>
          <p:cNvPr id="3" name="Espace réservé du contenu 2">
            <a:extLst>
              <a:ext uri="{FF2B5EF4-FFF2-40B4-BE49-F238E27FC236}">
                <a16:creationId xmlns:a16="http://schemas.microsoft.com/office/drawing/2014/main" id="{B7A9689A-E0DE-4E52-9D66-9B1D9B2B00F2}"/>
              </a:ext>
            </a:extLst>
          </p:cNvPr>
          <p:cNvSpPr>
            <a:spLocks noGrp="1"/>
          </p:cNvSpPr>
          <p:nvPr>
            <p:ph idx="1"/>
          </p:nvPr>
        </p:nvSpPr>
        <p:spPr/>
        <p:txBody>
          <a:bodyPr/>
          <a:lstStyle/>
          <a:p>
            <a:r>
              <a:rPr lang="fr-FR" dirty="0"/>
              <a:t>J’annote : Tout le monde </a:t>
            </a:r>
          </a:p>
          <a:p>
            <a:r>
              <a:rPr lang="fr-FR" dirty="0"/>
              <a:t>J’entraine un modèle : Compétences IA, Software Engineering </a:t>
            </a:r>
          </a:p>
          <a:p>
            <a:r>
              <a:rPr lang="fr-FR" dirty="0"/>
              <a:t>Je valide le modèle : Compétences IA + Software Engineering</a:t>
            </a:r>
          </a:p>
          <a:p>
            <a:r>
              <a:rPr lang="fr-FR" dirty="0"/>
              <a:t>J’utilise le modèle : Compétences Software Engineering </a:t>
            </a:r>
          </a:p>
          <a:p>
            <a:r>
              <a:rPr lang="fr-FR" dirty="0"/>
              <a:t>Je code une application micro-service qui enchaîne des modèles : Compétences Software Engineering</a:t>
            </a:r>
          </a:p>
          <a:p>
            <a:pPr marL="0" indent="0">
              <a:buNone/>
            </a:pPr>
            <a:endParaRPr lang="fr-FR" dirty="0"/>
          </a:p>
          <a:p>
            <a:pPr marL="0" indent="0">
              <a:buNone/>
            </a:pPr>
            <a:endParaRPr lang="fr-FR" dirty="0"/>
          </a:p>
          <a:p>
            <a:pPr marL="0" indent="0">
              <a:buNone/>
            </a:pPr>
            <a:endParaRPr lang="fr-FR" dirty="0"/>
          </a:p>
        </p:txBody>
      </p:sp>
    </p:spTree>
    <p:extLst>
      <p:ext uri="{BB962C8B-B14F-4D97-AF65-F5344CB8AC3E}">
        <p14:creationId xmlns:p14="http://schemas.microsoft.com/office/powerpoint/2010/main" val="390640088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DDA3780-D941-403F-BE0E-CDDC4E582E22}"/>
              </a:ext>
            </a:extLst>
          </p:cNvPr>
          <p:cNvSpPr>
            <a:spLocks noGrp="1"/>
          </p:cNvSpPr>
          <p:nvPr>
            <p:ph type="title"/>
          </p:nvPr>
        </p:nvSpPr>
        <p:spPr/>
        <p:txBody>
          <a:bodyPr/>
          <a:lstStyle/>
          <a:p>
            <a:r>
              <a:rPr lang="fr-FR" dirty="0"/>
              <a:t>Agilité</a:t>
            </a:r>
          </a:p>
        </p:txBody>
      </p:sp>
      <p:sp>
        <p:nvSpPr>
          <p:cNvPr id="3" name="Espace réservé du contenu 2">
            <a:extLst>
              <a:ext uri="{FF2B5EF4-FFF2-40B4-BE49-F238E27FC236}">
                <a16:creationId xmlns:a16="http://schemas.microsoft.com/office/drawing/2014/main" id="{E7440A52-B18D-465D-8779-F6DB94C05517}"/>
              </a:ext>
            </a:extLst>
          </p:cNvPr>
          <p:cNvSpPr>
            <a:spLocks noGrp="1"/>
          </p:cNvSpPr>
          <p:nvPr>
            <p:ph idx="1"/>
          </p:nvPr>
        </p:nvSpPr>
        <p:spPr/>
        <p:txBody>
          <a:bodyPr>
            <a:normAutofit/>
          </a:bodyPr>
          <a:lstStyle/>
          <a:p>
            <a:pPr marL="0" indent="0">
              <a:buNone/>
            </a:pPr>
            <a:r>
              <a:rPr lang="fr-FR" sz="4000" dirty="0"/>
              <a:t>On utilise le </a:t>
            </a:r>
            <a:r>
              <a:rPr lang="fr-FR" sz="4000" dirty="0" err="1"/>
              <a:t>deep</a:t>
            </a:r>
            <a:r>
              <a:rPr lang="fr-FR" sz="4000" dirty="0"/>
              <a:t> </a:t>
            </a:r>
            <a:r>
              <a:rPr lang="fr-FR" sz="4000" dirty="0" err="1"/>
              <a:t>learning</a:t>
            </a:r>
            <a:r>
              <a:rPr lang="fr-FR" sz="4000" dirty="0"/>
              <a:t> uniquement si on en a besoin</a:t>
            </a:r>
          </a:p>
        </p:txBody>
      </p:sp>
    </p:spTree>
    <p:extLst>
      <p:ext uri="{BB962C8B-B14F-4D97-AF65-F5344CB8AC3E}">
        <p14:creationId xmlns:p14="http://schemas.microsoft.com/office/powerpoint/2010/main" val="373664350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Graphique 26">
            <a:extLst>
              <a:ext uri="{FF2B5EF4-FFF2-40B4-BE49-F238E27FC236}">
                <a16:creationId xmlns:a16="http://schemas.microsoft.com/office/drawing/2014/main" id="{CAA0CFC8-0A20-6747-85FB-A124D32617D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96850" y="6088895"/>
            <a:ext cx="520700" cy="520700"/>
          </a:xfrm>
          <a:prstGeom prst="rect">
            <a:avLst/>
          </a:prstGeom>
        </p:spPr>
      </p:pic>
      <p:pic>
        <p:nvPicPr>
          <p:cNvPr id="5" name="Image 64">
            <a:extLst>
              <a:ext uri="{FF2B5EF4-FFF2-40B4-BE49-F238E27FC236}">
                <a16:creationId xmlns:a16="http://schemas.microsoft.com/office/drawing/2014/main" id="{635DBF04-51B0-BA4B-B36E-2606BA6F9DBE}"/>
              </a:ext>
            </a:extLst>
          </p:cNvPr>
          <p:cNvPicPr>
            <a:picLocks noChangeAspect="1"/>
          </p:cNvPicPr>
          <p:nvPr/>
        </p:nvPicPr>
        <p:blipFill>
          <a:blip r:embed="rId4"/>
          <a:stretch>
            <a:fillRect/>
          </a:stretch>
        </p:blipFill>
        <p:spPr>
          <a:xfrm rot="5400000">
            <a:off x="8093883" y="1135182"/>
            <a:ext cx="832491" cy="1246886"/>
          </a:xfrm>
          <a:prstGeom prst="rect">
            <a:avLst/>
          </a:prstGeom>
        </p:spPr>
      </p:pic>
      <p:pic>
        <p:nvPicPr>
          <p:cNvPr id="6" name="Image 63">
            <a:extLst>
              <a:ext uri="{FF2B5EF4-FFF2-40B4-BE49-F238E27FC236}">
                <a16:creationId xmlns:a16="http://schemas.microsoft.com/office/drawing/2014/main" id="{1ED83513-1EEF-A74B-9E3E-A03C27D9BCF6}"/>
              </a:ext>
            </a:extLst>
          </p:cNvPr>
          <p:cNvPicPr>
            <a:picLocks noChangeAspect="1"/>
          </p:cNvPicPr>
          <p:nvPr/>
        </p:nvPicPr>
        <p:blipFill>
          <a:blip r:embed="rId4"/>
          <a:stretch>
            <a:fillRect/>
          </a:stretch>
        </p:blipFill>
        <p:spPr>
          <a:xfrm rot="5400000">
            <a:off x="6338074" y="1144824"/>
            <a:ext cx="832491" cy="1246886"/>
          </a:xfrm>
          <a:prstGeom prst="rect">
            <a:avLst/>
          </a:prstGeom>
        </p:spPr>
      </p:pic>
      <p:pic>
        <p:nvPicPr>
          <p:cNvPr id="7" name="Image 62">
            <a:extLst>
              <a:ext uri="{FF2B5EF4-FFF2-40B4-BE49-F238E27FC236}">
                <a16:creationId xmlns:a16="http://schemas.microsoft.com/office/drawing/2014/main" id="{8A5EC8E8-CCE6-114A-B472-BCA439C9442B}"/>
              </a:ext>
            </a:extLst>
          </p:cNvPr>
          <p:cNvPicPr>
            <a:picLocks noChangeAspect="1"/>
          </p:cNvPicPr>
          <p:nvPr/>
        </p:nvPicPr>
        <p:blipFill>
          <a:blip r:embed="rId4"/>
          <a:stretch>
            <a:fillRect/>
          </a:stretch>
        </p:blipFill>
        <p:spPr>
          <a:xfrm rot="3512721">
            <a:off x="4506873" y="979782"/>
            <a:ext cx="933688" cy="1398456"/>
          </a:xfrm>
          <a:prstGeom prst="rect">
            <a:avLst/>
          </a:prstGeom>
        </p:spPr>
      </p:pic>
      <p:pic>
        <p:nvPicPr>
          <p:cNvPr id="8" name="Picture 2" descr="Carte nationale d'identité - CNI - Evreux">
            <a:extLst>
              <a:ext uri="{FF2B5EF4-FFF2-40B4-BE49-F238E27FC236}">
                <a16:creationId xmlns:a16="http://schemas.microsoft.com/office/drawing/2014/main" id="{B8DC5947-95DC-DF45-8E22-4F1499A41B8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3455" r="12223"/>
          <a:stretch/>
        </p:blipFill>
        <p:spPr bwMode="auto">
          <a:xfrm rot="250758">
            <a:off x="6104540" y="4538818"/>
            <a:ext cx="1387001" cy="104973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Carte nationale d'identité - CNI - Evreux">
            <a:extLst>
              <a:ext uri="{FF2B5EF4-FFF2-40B4-BE49-F238E27FC236}">
                <a16:creationId xmlns:a16="http://schemas.microsoft.com/office/drawing/2014/main" id="{56AEE275-BD2F-EB49-B84C-EB28FEE09C1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3455" r="12223"/>
          <a:stretch/>
        </p:blipFill>
        <p:spPr bwMode="auto">
          <a:xfrm rot="16200000">
            <a:off x="4045901" y="4521392"/>
            <a:ext cx="1553242" cy="117554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Carte nationale d'identité - CNI - Evreux">
            <a:extLst>
              <a:ext uri="{FF2B5EF4-FFF2-40B4-BE49-F238E27FC236}">
                <a16:creationId xmlns:a16="http://schemas.microsoft.com/office/drawing/2014/main" id="{06B278FB-9674-754B-A8E7-B248993E6EB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3455" r="12223"/>
          <a:stretch/>
        </p:blipFill>
        <p:spPr bwMode="auto">
          <a:xfrm rot="250758">
            <a:off x="7761255" y="4473217"/>
            <a:ext cx="1387001" cy="1049732"/>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8">
            <a:extLst>
              <a:ext uri="{FF2B5EF4-FFF2-40B4-BE49-F238E27FC236}">
                <a16:creationId xmlns:a16="http://schemas.microsoft.com/office/drawing/2014/main" id="{3972C393-6FEE-3143-8A6A-D8BA6A36E095}"/>
              </a:ext>
            </a:extLst>
          </p:cNvPr>
          <p:cNvPicPr>
            <a:picLocks noChangeAspect="1"/>
          </p:cNvPicPr>
          <p:nvPr/>
        </p:nvPicPr>
        <p:blipFill>
          <a:blip r:embed="rId6"/>
          <a:stretch>
            <a:fillRect/>
          </a:stretch>
        </p:blipFill>
        <p:spPr>
          <a:xfrm>
            <a:off x="1914353" y="3562310"/>
            <a:ext cx="1991818" cy="280941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2" name="Picture 11">
            <a:extLst>
              <a:ext uri="{FF2B5EF4-FFF2-40B4-BE49-F238E27FC236}">
                <a16:creationId xmlns:a16="http://schemas.microsoft.com/office/drawing/2014/main" id="{FB9CF7D7-287B-3342-834D-6F95678644FE}"/>
              </a:ext>
            </a:extLst>
          </p:cNvPr>
          <p:cNvPicPr>
            <a:picLocks noChangeAspect="1"/>
          </p:cNvPicPr>
          <p:nvPr/>
        </p:nvPicPr>
        <p:blipFill>
          <a:blip r:embed="rId7"/>
          <a:stretch>
            <a:fillRect/>
          </a:stretch>
        </p:blipFill>
        <p:spPr>
          <a:xfrm>
            <a:off x="10278231" y="4128454"/>
            <a:ext cx="657225" cy="152400"/>
          </a:xfrm>
          <a:prstGeom prst="rect">
            <a:avLst/>
          </a:prstGeom>
        </p:spPr>
      </p:pic>
      <p:pic>
        <p:nvPicPr>
          <p:cNvPr id="13" name="Picture 12">
            <a:extLst>
              <a:ext uri="{FF2B5EF4-FFF2-40B4-BE49-F238E27FC236}">
                <a16:creationId xmlns:a16="http://schemas.microsoft.com/office/drawing/2014/main" id="{90F61244-20ED-0F48-BE7F-5B16C1000233}"/>
              </a:ext>
            </a:extLst>
          </p:cNvPr>
          <p:cNvPicPr>
            <a:picLocks noChangeAspect="1"/>
          </p:cNvPicPr>
          <p:nvPr/>
        </p:nvPicPr>
        <p:blipFill>
          <a:blip r:embed="rId8"/>
          <a:stretch>
            <a:fillRect/>
          </a:stretch>
        </p:blipFill>
        <p:spPr>
          <a:xfrm>
            <a:off x="9890637" y="3824946"/>
            <a:ext cx="1257300" cy="219075"/>
          </a:xfrm>
          <a:prstGeom prst="rect">
            <a:avLst/>
          </a:prstGeom>
        </p:spPr>
      </p:pic>
      <p:pic>
        <p:nvPicPr>
          <p:cNvPr id="14" name="Picture 13">
            <a:extLst>
              <a:ext uri="{FF2B5EF4-FFF2-40B4-BE49-F238E27FC236}">
                <a16:creationId xmlns:a16="http://schemas.microsoft.com/office/drawing/2014/main" id="{27E04654-09E2-B241-AA02-0F73A813E6FB}"/>
              </a:ext>
            </a:extLst>
          </p:cNvPr>
          <p:cNvPicPr>
            <a:picLocks noChangeAspect="1"/>
          </p:cNvPicPr>
          <p:nvPr/>
        </p:nvPicPr>
        <p:blipFill>
          <a:blip r:embed="rId9"/>
          <a:stretch>
            <a:fillRect/>
          </a:stretch>
        </p:blipFill>
        <p:spPr>
          <a:xfrm>
            <a:off x="10258811" y="4418931"/>
            <a:ext cx="733425" cy="133350"/>
          </a:xfrm>
          <a:prstGeom prst="rect">
            <a:avLst/>
          </a:prstGeom>
        </p:spPr>
      </p:pic>
      <p:pic>
        <p:nvPicPr>
          <p:cNvPr id="15" name="Picture 14">
            <a:extLst>
              <a:ext uri="{FF2B5EF4-FFF2-40B4-BE49-F238E27FC236}">
                <a16:creationId xmlns:a16="http://schemas.microsoft.com/office/drawing/2014/main" id="{37338D25-73B2-9847-83E0-EE7A7F8AD882}"/>
              </a:ext>
            </a:extLst>
          </p:cNvPr>
          <p:cNvPicPr>
            <a:picLocks noChangeAspect="1"/>
          </p:cNvPicPr>
          <p:nvPr/>
        </p:nvPicPr>
        <p:blipFill>
          <a:blip r:embed="rId10"/>
          <a:stretch>
            <a:fillRect/>
          </a:stretch>
        </p:blipFill>
        <p:spPr>
          <a:xfrm>
            <a:off x="9969865" y="4978693"/>
            <a:ext cx="1133475" cy="171450"/>
          </a:xfrm>
          <a:prstGeom prst="rect">
            <a:avLst/>
          </a:prstGeom>
        </p:spPr>
      </p:pic>
      <p:pic>
        <p:nvPicPr>
          <p:cNvPr id="16" name="Picture 15">
            <a:extLst>
              <a:ext uri="{FF2B5EF4-FFF2-40B4-BE49-F238E27FC236}">
                <a16:creationId xmlns:a16="http://schemas.microsoft.com/office/drawing/2014/main" id="{6A1B8101-7E7E-2640-9AB1-5126A0434E8F}"/>
              </a:ext>
            </a:extLst>
          </p:cNvPr>
          <p:cNvPicPr>
            <a:picLocks noChangeAspect="1"/>
          </p:cNvPicPr>
          <p:nvPr/>
        </p:nvPicPr>
        <p:blipFill>
          <a:blip r:embed="rId9"/>
          <a:stretch>
            <a:fillRect/>
          </a:stretch>
        </p:blipFill>
        <p:spPr>
          <a:xfrm>
            <a:off x="10326279" y="5537238"/>
            <a:ext cx="733425" cy="133350"/>
          </a:xfrm>
          <a:prstGeom prst="rect">
            <a:avLst/>
          </a:prstGeom>
        </p:spPr>
      </p:pic>
      <p:pic>
        <p:nvPicPr>
          <p:cNvPr id="17" name="Picture 16">
            <a:extLst>
              <a:ext uri="{FF2B5EF4-FFF2-40B4-BE49-F238E27FC236}">
                <a16:creationId xmlns:a16="http://schemas.microsoft.com/office/drawing/2014/main" id="{6F11D554-DD4C-B742-8E7A-FA042F417E04}"/>
              </a:ext>
            </a:extLst>
          </p:cNvPr>
          <p:cNvPicPr>
            <a:picLocks noChangeAspect="1"/>
          </p:cNvPicPr>
          <p:nvPr/>
        </p:nvPicPr>
        <p:blipFill>
          <a:blip r:embed="rId11"/>
          <a:stretch>
            <a:fillRect/>
          </a:stretch>
        </p:blipFill>
        <p:spPr>
          <a:xfrm>
            <a:off x="9660725" y="4649495"/>
            <a:ext cx="1470212" cy="139400"/>
          </a:xfrm>
          <a:prstGeom prst="rect">
            <a:avLst/>
          </a:prstGeom>
        </p:spPr>
      </p:pic>
      <p:pic>
        <p:nvPicPr>
          <p:cNvPr id="18" name="Picture 17">
            <a:extLst>
              <a:ext uri="{FF2B5EF4-FFF2-40B4-BE49-F238E27FC236}">
                <a16:creationId xmlns:a16="http://schemas.microsoft.com/office/drawing/2014/main" id="{AF64B801-C35F-C84F-B232-621E88428FEC}"/>
              </a:ext>
            </a:extLst>
          </p:cNvPr>
          <p:cNvPicPr>
            <a:picLocks noChangeAspect="1"/>
          </p:cNvPicPr>
          <p:nvPr/>
        </p:nvPicPr>
        <p:blipFill>
          <a:blip r:embed="rId12"/>
          <a:stretch>
            <a:fillRect/>
          </a:stretch>
        </p:blipFill>
        <p:spPr>
          <a:xfrm>
            <a:off x="10135315" y="5729091"/>
            <a:ext cx="771525" cy="171450"/>
          </a:xfrm>
          <a:prstGeom prst="rect">
            <a:avLst/>
          </a:prstGeom>
        </p:spPr>
      </p:pic>
      <p:pic>
        <p:nvPicPr>
          <p:cNvPr id="19" name="Picture 18">
            <a:extLst>
              <a:ext uri="{FF2B5EF4-FFF2-40B4-BE49-F238E27FC236}">
                <a16:creationId xmlns:a16="http://schemas.microsoft.com/office/drawing/2014/main" id="{C3D14F76-10F5-9741-9D3F-6954CCE00D12}"/>
              </a:ext>
            </a:extLst>
          </p:cNvPr>
          <p:cNvPicPr>
            <a:picLocks noChangeAspect="1"/>
          </p:cNvPicPr>
          <p:nvPr/>
        </p:nvPicPr>
        <p:blipFill>
          <a:blip r:embed="rId13"/>
          <a:stretch>
            <a:fillRect/>
          </a:stretch>
        </p:blipFill>
        <p:spPr>
          <a:xfrm>
            <a:off x="10231439" y="5301976"/>
            <a:ext cx="561975" cy="142875"/>
          </a:xfrm>
          <a:prstGeom prst="rect">
            <a:avLst/>
          </a:prstGeom>
        </p:spPr>
      </p:pic>
      <p:pic>
        <p:nvPicPr>
          <p:cNvPr id="20" name="Picture 19">
            <a:extLst>
              <a:ext uri="{FF2B5EF4-FFF2-40B4-BE49-F238E27FC236}">
                <a16:creationId xmlns:a16="http://schemas.microsoft.com/office/drawing/2014/main" id="{3C2C3D0A-0DCA-5048-A442-1F733BA87E10}"/>
              </a:ext>
            </a:extLst>
          </p:cNvPr>
          <p:cNvPicPr>
            <a:picLocks noChangeAspect="1"/>
          </p:cNvPicPr>
          <p:nvPr/>
        </p:nvPicPr>
        <p:blipFill>
          <a:blip r:embed="rId14"/>
          <a:stretch>
            <a:fillRect/>
          </a:stretch>
        </p:blipFill>
        <p:spPr>
          <a:xfrm>
            <a:off x="10050383" y="6061934"/>
            <a:ext cx="733425" cy="133350"/>
          </a:xfrm>
          <a:prstGeom prst="rect">
            <a:avLst/>
          </a:prstGeom>
        </p:spPr>
      </p:pic>
      <p:sp>
        <p:nvSpPr>
          <p:cNvPr id="21" name="TextBox 20">
            <a:extLst>
              <a:ext uri="{FF2B5EF4-FFF2-40B4-BE49-F238E27FC236}">
                <a16:creationId xmlns:a16="http://schemas.microsoft.com/office/drawing/2014/main" id="{08B133B5-12A8-9144-B0B9-AC6D69D6CA39}"/>
              </a:ext>
            </a:extLst>
          </p:cNvPr>
          <p:cNvSpPr txBox="1"/>
          <p:nvPr/>
        </p:nvSpPr>
        <p:spPr>
          <a:xfrm>
            <a:off x="2849805" y="1316915"/>
            <a:ext cx="128587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a:t>Page</a:t>
            </a:r>
          </a:p>
        </p:txBody>
      </p:sp>
      <p:sp>
        <p:nvSpPr>
          <p:cNvPr id="22" name="Arrow: Right 29">
            <a:extLst>
              <a:ext uri="{FF2B5EF4-FFF2-40B4-BE49-F238E27FC236}">
                <a16:creationId xmlns:a16="http://schemas.microsoft.com/office/drawing/2014/main" id="{122DDD9E-720F-FA40-8C5B-C053BB3B0C75}"/>
              </a:ext>
            </a:extLst>
          </p:cNvPr>
          <p:cNvSpPr/>
          <p:nvPr/>
        </p:nvSpPr>
        <p:spPr>
          <a:xfrm>
            <a:off x="3791592" y="4825767"/>
            <a:ext cx="590550" cy="485775"/>
          </a:xfrm>
          <a:prstGeom prst="right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
            <a:extLst>
              <a:ext uri="{FF2B5EF4-FFF2-40B4-BE49-F238E27FC236}">
                <a16:creationId xmlns:a16="http://schemas.microsoft.com/office/drawing/2014/main" id="{DA69FE3A-07BD-B54C-B940-25AABC9AF3AD}"/>
              </a:ext>
            </a:extLst>
          </p:cNvPr>
          <p:cNvPicPr>
            <a:picLocks noChangeAspect="1"/>
          </p:cNvPicPr>
          <p:nvPr/>
        </p:nvPicPr>
        <p:blipFill>
          <a:blip r:embed="rId15"/>
          <a:stretch>
            <a:fillRect/>
          </a:stretch>
        </p:blipFill>
        <p:spPr>
          <a:xfrm>
            <a:off x="1920838" y="363100"/>
            <a:ext cx="1990165" cy="283099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6" name="Picture 19">
            <a:extLst>
              <a:ext uri="{FF2B5EF4-FFF2-40B4-BE49-F238E27FC236}">
                <a16:creationId xmlns:a16="http://schemas.microsoft.com/office/drawing/2014/main" id="{75FDF1BF-7A89-F54E-9EF2-8A03249069DB}"/>
              </a:ext>
            </a:extLst>
          </p:cNvPr>
          <p:cNvPicPr>
            <a:picLocks noChangeAspect="1"/>
          </p:cNvPicPr>
          <p:nvPr/>
        </p:nvPicPr>
        <p:blipFill>
          <a:blip r:embed="rId16"/>
          <a:stretch>
            <a:fillRect/>
          </a:stretch>
        </p:blipFill>
        <p:spPr>
          <a:xfrm>
            <a:off x="253401" y="2563008"/>
            <a:ext cx="1550895" cy="1577789"/>
          </a:xfrm>
          <a:prstGeom prst="rect">
            <a:avLst/>
          </a:prstGeom>
        </p:spPr>
      </p:pic>
      <p:sp>
        <p:nvSpPr>
          <p:cNvPr id="28" name="Arrow: Right 27">
            <a:extLst>
              <a:ext uri="{FF2B5EF4-FFF2-40B4-BE49-F238E27FC236}">
                <a16:creationId xmlns:a16="http://schemas.microsoft.com/office/drawing/2014/main" id="{8C0FA9C5-FAC6-9B44-BEA7-3482C35F282F}"/>
              </a:ext>
            </a:extLst>
          </p:cNvPr>
          <p:cNvSpPr/>
          <p:nvPr/>
        </p:nvSpPr>
        <p:spPr>
          <a:xfrm rot="-2520000">
            <a:off x="1662474" y="2530803"/>
            <a:ext cx="590550" cy="485775"/>
          </a:xfrm>
          <a:prstGeom prst="rightArrow">
            <a:avLst/>
          </a:prstGeom>
          <a:solidFill>
            <a:schemeClr val="bg2">
              <a:lumMod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Arrow: Right 33">
            <a:extLst>
              <a:ext uri="{FF2B5EF4-FFF2-40B4-BE49-F238E27FC236}">
                <a16:creationId xmlns:a16="http://schemas.microsoft.com/office/drawing/2014/main" id="{DE29F1EE-01A6-2F49-A3D5-D9F43054A02C}"/>
              </a:ext>
            </a:extLst>
          </p:cNvPr>
          <p:cNvSpPr/>
          <p:nvPr/>
        </p:nvSpPr>
        <p:spPr>
          <a:xfrm rot="2400000">
            <a:off x="1622132" y="3516920"/>
            <a:ext cx="590550" cy="485775"/>
          </a:xfrm>
          <a:prstGeom prst="rightArrow">
            <a:avLst/>
          </a:prstGeom>
          <a:solidFill>
            <a:schemeClr val="bg2">
              <a:lumMod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8BA850F7-B519-C942-A0F3-3CB9DD5FE356}"/>
              </a:ext>
            </a:extLst>
          </p:cNvPr>
          <p:cNvSpPr txBox="1"/>
          <p:nvPr/>
        </p:nvSpPr>
        <p:spPr>
          <a:xfrm rot="-2580000">
            <a:off x="1603710" y="2580939"/>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Split</a:t>
            </a:r>
          </a:p>
        </p:txBody>
      </p:sp>
      <p:sp>
        <p:nvSpPr>
          <p:cNvPr id="31" name="Arrow: Right 30">
            <a:extLst>
              <a:ext uri="{FF2B5EF4-FFF2-40B4-BE49-F238E27FC236}">
                <a16:creationId xmlns:a16="http://schemas.microsoft.com/office/drawing/2014/main" id="{ABC215A1-EA78-6945-B4F4-A61F0CA1B047}"/>
              </a:ext>
            </a:extLst>
          </p:cNvPr>
          <p:cNvSpPr/>
          <p:nvPr/>
        </p:nvSpPr>
        <p:spPr>
          <a:xfrm>
            <a:off x="3735562" y="1490896"/>
            <a:ext cx="590550" cy="485775"/>
          </a:xfrm>
          <a:prstGeom prst="right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Arrow: Right 37">
            <a:extLst>
              <a:ext uri="{FF2B5EF4-FFF2-40B4-BE49-F238E27FC236}">
                <a16:creationId xmlns:a16="http://schemas.microsoft.com/office/drawing/2014/main" id="{30C98B3F-7631-C240-ABEF-1A52B3582EBB}"/>
              </a:ext>
            </a:extLst>
          </p:cNvPr>
          <p:cNvSpPr/>
          <p:nvPr/>
        </p:nvSpPr>
        <p:spPr>
          <a:xfrm>
            <a:off x="7352098" y="1490878"/>
            <a:ext cx="590550" cy="485775"/>
          </a:xfrm>
          <a:prstGeom prst="right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Arrow: Right 38">
            <a:extLst>
              <a:ext uri="{FF2B5EF4-FFF2-40B4-BE49-F238E27FC236}">
                <a16:creationId xmlns:a16="http://schemas.microsoft.com/office/drawing/2014/main" id="{5F0F1E90-D0DC-CC40-A495-F4AA25449B75}"/>
              </a:ext>
            </a:extLst>
          </p:cNvPr>
          <p:cNvSpPr/>
          <p:nvPr/>
        </p:nvSpPr>
        <p:spPr>
          <a:xfrm>
            <a:off x="5367137" y="4825767"/>
            <a:ext cx="970043" cy="458881"/>
          </a:xfrm>
          <a:prstGeom prst="right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Arrow: Right 35">
            <a:extLst>
              <a:ext uri="{FF2B5EF4-FFF2-40B4-BE49-F238E27FC236}">
                <a16:creationId xmlns:a16="http://schemas.microsoft.com/office/drawing/2014/main" id="{8CBA117C-F5E7-C149-8534-91D6F6DB8B80}"/>
              </a:ext>
            </a:extLst>
          </p:cNvPr>
          <p:cNvSpPr/>
          <p:nvPr/>
        </p:nvSpPr>
        <p:spPr>
          <a:xfrm>
            <a:off x="5394032" y="1472967"/>
            <a:ext cx="1022871" cy="503704"/>
          </a:xfrm>
          <a:prstGeom prst="right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4F16B902-B80D-004A-83A3-790EB475030C}"/>
              </a:ext>
            </a:extLst>
          </p:cNvPr>
          <p:cNvSpPr txBox="1"/>
          <p:nvPr/>
        </p:nvSpPr>
        <p:spPr>
          <a:xfrm>
            <a:off x="3764204" y="4947621"/>
            <a:ext cx="149542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Zoning </a:t>
            </a:r>
          </a:p>
        </p:txBody>
      </p:sp>
      <p:sp>
        <p:nvSpPr>
          <p:cNvPr id="36" name="TextBox 35">
            <a:extLst>
              <a:ext uri="{FF2B5EF4-FFF2-40B4-BE49-F238E27FC236}">
                <a16:creationId xmlns:a16="http://schemas.microsoft.com/office/drawing/2014/main" id="{83AD7954-54ED-F644-B423-0B1D0FAF74DD}"/>
              </a:ext>
            </a:extLst>
          </p:cNvPr>
          <p:cNvSpPr txBox="1"/>
          <p:nvPr/>
        </p:nvSpPr>
        <p:spPr>
          <a:xfrm>
            <a:off x="3701451" y="1612751"/>
            <a:ext cx="149542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bg1"/>
                </a:solidFill>
              </a:rPr>
              <a:t>Zoning </a:t>
            </a:r>
          </a:p>
        </p:txBody>
      </p:sp>
      <p:sp>
        <p:nvSpPr>
          <p:cNvPr id="37" name="TextBox 36">
            <a:extLst>
              <a:ext uri="{FF2B5EF4-FFF2-40B4-BE49-F238E27FC236}">
                <a16:creationId xmlns:a16="http://schemas.microsoft.com/office/drawing/2014/main" id="{C07F4286-05D5-7F47-B888-9E45822C8348}"/>
              </a:ext>
            </a:extLst>
          </p:cNvPr>
          <p:cNvSpPr txBox="1"/>
          <p:nvPr/>
        </p:nvSpPr>
        <p:spPr>
          <a:xfrm>
            <a:off x="5314244" y="4920066"/>
            <a:ext cx="1102659"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bg1"/>
                </a:solidFill>
              </a:rPr>
              <a:t>Straightening</a:t>
            </a:r>
          </a:p>
          <a:p>
            <a:pPr algn="l"/>
            <a:endParaRPr lang="en-US" sz="1000" dirty="0">
              <a:solidFill>
                <a:schemeClr val="bg1"/>
              </a:solidFill>
            </a:endParaRPr>
          </a:p>
        </p:txBody>
      </p:sp>
      <p:sp>
        <p:nvSpPr>
          <p:cNvPr id="38" name="Arrow: Right 40">
            <a:extLst>
              <a:ext uri="{FF2B5EF4-FFF2-40B4-BE49-F238E27FC236}">
                <a16:creationId xmlns:a16="http://schemas.microsoft.com/office/drawing/2014/main" id="{ACEA2146-E805-284B-945F-7D0D08AB2667}"/>
              </a:ext>
            </a:extLst>
          </p:cNvPr>
          <p:cNvSpPr/>
          <p:nvPr/>
        </p:nvSpPr>
        <p:spPr>
          <a:xfrm>
            <a:off x="7281102" y="4829945"/>
            <a:ext cx="590550" cy="485775"/>
          </a:xfrm>
          <a:prstGeom prst="right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Arrow: Right 45">
            <a:extLst>
              <a:ext uri="{FF2B5EF4-FFF2-40B4-BE49-F238E27FC236}">
                <a16:creationId xmlns:a16="http://schemas.microsoft.com/office/drawing/2014/main" id="{3F4C3F8A-6E01-1745-A94D-3E8731DA5BB8}"/>
              </a:ext>
            </a:extLst>
          </p:cNvPr>
          <p:cNvSpPr/>
          <p:nvPr/>
        </p:nvSpPr>
        <p:spPr>
          <a:xfrm>
            <a:off x="9009646" y="4806156"/>
            <a:ext cx="590550" cy="485775"/>
          </a:xfrm>
          <a:prstGeom prst="right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DB3C7CC3-D537-6E4D-995B-AF1D784104F0}"/>
              </a:ext>
            </a:extLst>
          </p:cNvPr>
          <p:cNvSpPr/>
          <p:nvPr/>
        </p:nvSpPr>
        <p:spPr>
          <a:xfrm>
            <a:off x="8125304" y="4599868"/>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93DB52DE-6352-B843-908F-ECC091FF76AB}"/>
              </a:ext>
            </a:extLst>
          </p:cNvPr>
          <p:cNvSpPr/>
          <p:nvPr/>
        </p:nvSpPr>
        <p:spPr>
          <a:xfrm>
            <a:off x="8125304" y="4752268"/>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AD988064-CF15-5749-A7D2-ED0549B0E81A}"/>
              </a:ext>
            </a:extLst>
          </p:cNvPr>
          <p:cNvSpPr/>
          <p:nvPr/>
        </p:nvSpPr>
        <p:spPr>
          <a:xfrm>
            <a:off x="8125303" y="4904667"/>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12F82C46-9432-A04E-918F-F4BC1458A848}"/>
              </a:ext>
            </a:extLst>
          </p:cNvPr>
          <p:cNvSpPr/>
          <p:nvPr/>
        </p:nvSpPr>
        <p:spPr>
          <a:xfrm>
            <a:off x="8125303" y="5057067"/>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646BEAB4-D2C3-E74B-9BE6-7653FB61BBF8}"/>
              </a:ext>
            </a:extLst>
          </p:cNvPr>
          <p:cNvSpPr/>
          <p:nvPr/>
        </p:nvSpPr>
        <p:spPr>
          <a:xfrm>
            <a:off x="7829468" y="5236362"/>
            <a:ext cx="1308846" cy="170329"/>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a:extLst>
              <a:ext uri="{FF2B5EF4-FFF2-40B4-BE49-F238E27FC236}">
                <a16:creationId xmlns:a16="http://schemas.microsoft.com/office/drawing/2014/main" id="{305EACDF-C9FB-514E-89C7-ACC6C62C70E8}"/>
              </a:ext>
            </a:extLst>
          </p:cNvPr>
          <p:cNvSpPr txBox="1"/>
          <p:nvPr/>
        </p:nvSpPr>
        <p:spPr>
          <a:xfrm>
            <a:off x="7335356" y="1603768"/>
            <a:ext cx="113795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sp>
        <p:nvSpPr>
          <p:cNvPr id="46" name="TextBox 45">
            <a:extLst>
              <a:ext uri="{FF2B5EF4-FFF2-40B4-BE49-F238E27FC236}">
                <a16:creationId xmlns:a16="http://schemas.microsoft.com/office/drawing/2014/main" id="{112F936B-B3E6-1D41-A016-647D4829AD5F}"/>
              </a:ext>
            </a:extLst>
          </p:cNvPr>
          <p:cNvSpPr txBox="1"/>
          <p:nvPr/>
        </p:nvSpPr>
        <p:spPr>
          <a:xfrm>
            <a:off x="7273324" y="4942836"/>
            <a:ext cx="895911"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sp>
        <p:nvSpPr>
          <p:cNvPr id="47" name="TextBox 46">
            <a:extLst>
              <a:ext uri="{FF2B5EF4-FFF2-40B4-BE49-F238E27FC236}">
                <a16:creationId xmlns:a16="http://schemas.microsoft.com/office/drawing/2014/main" id="{27D325D2-ABC7-FD47-9DE5-28FB34A61C38}"/>
              </a:ext>
            </a:extLst>
          </p:cNvPr>
          <p:cNvSpPr txBox="1"/>
          <p:nvPr/>
        </p:nvSpPr>
        <p:spPr>
          <a:xfrm>
            <a:off x="9053419" y="4929691"/>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OCR</a:t>
            </a:r>
          </a:p>
        </p:txBody>
      </p:sp>
      <p:sp>
        <p:nvSpPr>
          <p:cNvPr id="48" name="TextBox 47">
            <a:extLst>
              <a:ext uri="{FF2B5EF4-FFF2-40B4-BE49-F238E27FC236}">
                <a16:creationId xmlns:a16="http://schemas.microsoft.com/office/drawing/2014/main" id="{6DFD0225-07E0-4145-B18B-AA6F27B45D73}"/>
              </a:ext>
            </a:extLst>
          </p:cNvPr>
          <p:cNvSpPr txBox="1"/>
          <p:nvPr/>
        </p:nvSpPr>
        <p:spPr>
          <a:xfrm>
            <a:off x="5367137" y="1606500"/>
            <a:ext cx="1255059"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Straightening</a:t>
            </a:r>
          </a:p>
        </p:txBody>
      </p:sp>
      <p:sp>
        <p:nvSpPr>
          <p:cNvPr id="49" name="TextBox 48">
            <a:extLst>
              <a:ext uri="{FF2B5EF4-FFF2-40B4-BE49-F238E27FC236}">
                <a16:creationId xmlns:a16="http://schemas.microsoft.com/office/drawing/2014/main" id="{B901C26B-62CD-A046-BA2B-068AD9CC0E2A}"/>
              </a:ext>
            </a:extLst>
          </p:cNvPr>
          <p:cNvSpPr txBox="1"/>
          <p:nvPr/>
        </p:nvSpPr>
        <p:spPr>
          <a:xfrm rot="2280000">
            <a:off x="1585780" y="3728420"/>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Split</a:t>
            </a:r>
          </a:p>
        </p:txBody>
      </p:sp>
      <p:pic>
        <p:nvPicPr>
          <p:cNvPr id="50" name="Picture 11">
            <a:extLst>
              <a:ext uri="{FF2B5EF4-FFF2-40B4-BE49-F238E27FC236}">
                <a16:creationId xmlns:a16="http://schemas.microsoft.com/office/drawing/2014/main" id="{618B6206-8F66-8542-8F8C-475C8C7D68B5}"/>
              </a:ext>
            </a:extLst>
          </p:cNvPr>
          <p:cNvPicPr>
            <a:picLocks noChangeAspect="1"/>
          </p:cNvPicPr>
          <p:nvPr/>
        </p:nvPicPr>
        <p:blipFill>
          <a:blip r:embed="rId7"/>
          <a:stretch>
            <a:fillRect/>
          </a:stretch>
        </p:blipFill>
        <p:spPr>
          <a:xfrm>
            <a:off x="10391829" y="1422055"/>
            <a:ext cx="657225" cy="152400"/>
          </a:xfrm>
          <a:prstGeom prst="rect">
            <a:avLst/>
          </a:prstGeom>
        </p:spPr>
      </p:pic>
      <p:pic>
        <p:nvPicPr>
          <p:cNvPr id="51" name="Picture 12">
            <a:extLst>
              <a:ext uri="{FF2B5EF4-FFF2-40B4-BE49-F238E27FC236}">
                <a16:creationId xmlns:a16="http://schemas.microsoft.com/office/drawing/2014/main" id="{65702901-D63F-5244-A73F-B5422651BF1C}"/>
              </a:ext>
            </a:extLst>
          </p:cNvPr>
          <p:cNvPicPr>
            <a:picLocks noChangeAspect="1"/>
          </p:cNvPicPr>
          <p:nvPr/>
        </p:nvPicPr>
        <p:blipFill>
          <a:blip r:embed="rId8"/>
          <a:stretch>
            <a:fillRect/>
          </a:stretch>
        </p:blipFill>
        <p:spPr>
          <a:xfrm>
            <a:off x="10004235" y="1118547"/>
            <a:ext cx="1257300" cy="219075"/>
          </a:xfrm>
          <a:prstGeom prst="rect">
            <a:avLst/>
          </a:prstGeom>
        </p:spPr>
      </p:pic>
      <p:pic>
        <p:nvPicPr>
          <p:cNvPr id="52" name="Picture 13">
            <a:extLst>
              <a:ext uri="{FF2B5EF4-FFF2-40B4-BE49-F238E27FC236}">
                <a16:creationId xmlns:a16="http://schemas.microsoft.com/office/drawing/2014/main" id="{E7E478E1-7086-674C-A407-03946DDDEA21}"/>
              </a:ext>
            </a:extLst>
          </p:cNvPr>
          <p:cNvPicPr>
            <a:picLocks noChangeAspect="1"/>
          </p:cNvPicPr>
          <p:nvPr/>
        </p:nvPicPr>
        <p:blipFill>
          <a:blip r:embed="rId9"/>
          <a:stretch>
            <a:fillRect/>
          </a:stretch>
        </p:blipFill>
        <p:spPr>
          <a:xfrm>
            <a:off x="10372409" y="1712532"/>
            <a:ext cx="733425" cy="133350"/>
          </a:xfrm>
          <a:prstGeom prst="rect">
            <a:avLst/>
          </a:prstGeom>
        </p:spPr>
      </p:pic>
      <p:pic>
        <p:nvPicPr>
          <p:cNvPr id="53" name="Picture 16">
            <a:extLst>
              <a:ext uri="{FF2B5EF4-FFF2-40B4-BE49-F238E27FC236}">
                <a16:creationId xmlns:a16="http://schemas.microsoft.com/office/drawing/2014/main" id="{D67130B5-77C9-F140-9431-B9AD531DF64C}"/>
              </a:ext>
            </a:extLst>
          </p:cNvPr>
          <p:cNvPicPr>
            <a:picLocks noChangeAspect="1"/>
          </p:cNvPicPr>
          <p:nvPr/>
        </p:nvPicPr>
        <p:blipFill>
          <a:blip r:embed="rId11"/>
          <a:stretch>
            <a:fillRect/>
          </a:stretch>
        </p:blipFill>
        <p:spPr>
          <a:xfrm>
            <a:off x="9774323" y="1943096"/>
            <a:ext cx="1470212" cy="139400"/>
          </a:xfrm>
          <a:prstGeom prst="rect">
            <a:avLst/>
          </a:prstGeom>
        </p:spPr>
      </p:pic>
      <p:sp>
        <p:nvSpPr>
          <p:cNvPr id="54" name="Arrow: Right 45">
            <a:extLst>
              <a:ext uri="{FF2B5EF4-FFF2-40B4-BE49-F238E27FC236}">
                <a16:creationId xmlns:a16="http://schemas.microsoft.com/office/drawing/2014/main" id="{EFFD4081-8795-0945-A208-4F3C724B11C8}"/>
              </a:ext>
            </a:extLst>
          </p:cNvPr>
          <p:cNvSpPr/>
          <p:nvPr/>
        </p:nvSpPr>
        <p:spPr>
          <a:xfrm>
            <a:off x="9110144" y="1490878"/>
            <a:ext cx="590550" cy="485775"/>
          </a:xfrm>
          <a:prstGeom prst="right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D77624B2-0A48-E646-B9CC-07945054773E}"/>
              </a:ext>
            </a:extLst>
          </p:cNvPr>
          <p:cNvSpPr/>
          <p:nvPr/>
        </p:nvSpPr>
        <p:spPr>
          <a:xfrm>
            <a:off x="7939291" y="1547922"/>
            <a:ext cx="771208" cy="135054"/>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EED5C751-7054-2D4F-B43B-75F892A5463E}"/>
              </a:ext>
            </a:extLst>
          </p:cNvPr>
          <p:cNvSpPr/>
          <p:nvPr/>
        </p:nvSpPr>
        <p:spPr>
          <a:xfrm>
            <a:off x="7939290" y="1700321"/>
            <a:ext cx="771207" cy="135054"/>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F52D2FA1-2669-5E42-9390-2BF884C1E7D2}"/>
              </a:ext>
            </a:extLst>
          </p:cNvPr>
          <p:cNvSpPr/>
          <p:nvPr/>
        </p:nvSpPr>
        <p:spPr>
          <a:xfrm>
            <a:off x="7939290" y="1852721"/>
            <a:ext cx="771207" cy="143959"/>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24">
            <a:extLst>
              <a:ext uri="{FF2B5EF4-FFF2-40B4-BE49-F238E27FC236}">
                <a16:creationId xmlns:a16="http://schemas.microsoft.com/office/drawing/2014/main" id="{B067F01A-69DC-1F40-9F9C-D831F17EFDEE}"/>
              </a:ext>
            </a:extLst>
          </p:cNvPr>
          <p:cNvSpPr txBox="1"/>
          <p:nvPr/>
        </p:nvSpPr>
        <p:spPr>
          <a:xfrm>
            <a:off x="9153917" y="1614413"/>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OCR</a:t>
            </a:r>
          </a:p>
        </p:txBody>
      </p:sp>
      <p:pic>
        <p:nvPicPr>
          <p:cNvPr id="59" name="Picture 2" descr="Carte nationale d'identité - CNI - Evreux">
            <a:extLst>
              <a:ext uri="{FF2B5EF4-FFF2-40B4-BE49-F238E27FC236}">
                <a16:creationId xmlns:a16="http://schemas.microsoft.com/office/drawing/2014/main" id="{89E335B9-02BF-2D42-978D-FB973D4826C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3455" r="12223"/>
          <a:stretch/>
        </p:blipFill>
        <p:spPr bwMode="auto">
          <a:xfrm rot="16200000">
            <a:off x="2225236" y="3993054"/>
            <a:ext cx="1510809" cy="1143434"/>
          </a:xfrm>
          <a:prstGeom prst="rect">
            <a:avLst/>
          </a:prstGeom>
          <a:noFill/>
          <a:extLst>
            <a:ext uri="{909E8E84-426E-40DD-AFC4-6F175D3DCCD1}">
              <a14:hiddenFill xmlns:a14="http://schemas.microsoft.com/office/drawing/2010/main">
                <a:solidFill>
                  <a:srgbClr val="FFFFFF"/>
                </a:solidFill>
              </a14:hiddenFill>
            </a:ext>
          </a:extLst>
        </p:spPr>
      </p:pic>
      <p:pic>
        <p:nvPicPr>
          <p:cNvPr id="60" name="Image 4">
            <a:extLst>
              <a:ext uri="{FF2B5EF4-FFF2-40B4-BE49-F238E27FC236}">
                <a16:creationId xmlns:a16="http://schemas.microsoft.com/office/drawing/2014/main" id="{3884CD79-B0BA-D645-BC8C-65E93B0AD537}"/>
              </a:ext>
            </a:extLst>
          </p:cNvPr>
          <p:cNvPicPr>
            <a:picLocks noChangeAspect="1"/>
          </p:cNvPicPr>
          <p:nvPr/>
        </p:nvPicPr>
        <p:blipFill>
          <a:blip r:embed="rId4"/>
          <a:stretch>
            <a:fillRect/>
          </a:stretch>
        </p:blipFill>
        <p:spPr>
          <a:xfrm rot="3539609">
            <a:off x="2553882" y="1150381"/>
            <a:ext cx="820355" cy="1228709"/>
          </a:xfrm>
          <a:prstGeom prst="rect">
            <a:avLst/>
          </a:prstGeom>
        </p:spPr>
      </p:pic>
    </p:spTree>
    <p:extLst>
      <p:ext uri="{BB962C8B-B14F-4D97-AF65-F5344CB8AC3E}">
        <p14:creationId xmlns:p14="http://schemas.microsoft.com/office/powerpoint/2010/main" val="107178734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07BF285-7BF8-473F-9860-AAB672BC1E1A}"/>
              </a:ext>
            </a:extLst>
          </p:cNvPr>
          <p:cNvSpPr>
            <a:spLocks noGrp="1"/>
          </p:cNvSpPr>
          <p:nvPr>
            <p:ph type="title"/>
          </p:nvPr>
        </p:nvSpPr>
        <p:spPr/>
        <p:txBody>
          <a:bodyPr/>
          <a:lstStyle/>
          <a:p>
            <a:r>
              <a:rPr lang="fr-FR" dirty="0"/>
              <a:t>Après refactorisation</a:t>
            </a:r>
          </a:p>
        </p:txBody>
      </p:sp>
      <p:sp>
        <p:nvSpPr>
          <p:cNvPr id="3" name="Espace réservé du contenu 2">
            <a:extLst>
              <a:ext uri="{FF2B5EF4-FFF2-40B4-BE49-F238E27FC236}">
                <a16:creationId xmlns:a16="http://schemas.microsoft.com/office/drawing/2014/main" id="{AC0D34ED-C79C-4538-99AC-E6B2B07B69EC}"/>
              </a:ext>
            </a:extLst>
          </p:cNvPr>
          <p:cNvSpPr>
            <a:spLocks noGrp="1"/>
          </p:cNvSpPr>
          <p:nvPr>
            <p:ph idx="1"/>
          </p:nvPr>
        </p:nvSpPr>
        <p:spPr>
          <a:xfrm>
            <a:off x="838200" y="1825625"/>
            <a:ext cx="10791548" cy="4351338"/>
          </a:xfrm>
        </p:spPr>
        <p:txBody>
          <a:bodyPr>
            <a:normAutofit fontScale="85000" lnSpcReduction="20000"/>
          </a:bodyPr>
          <a:lstStyle/>
          <a:p>
            <a:r>
              <a:rPr lang="fr-FR" dirty="0"/>
              <a:t>Temps moyen « Ancien permis » : 18 secondes, après 9 secondes</a:t>
            </a:r>
          </a:p>
          <a:p>
            <a:r>
              <a:rPr lang="fr-FR" dirty="0"/>
              <a:t>Temps moyen « Nouveau permis » : 12 secondes, après 7 secondes</a:t>
            </a:r>
          </a:p>
          <a:p>
            <a:r>
              <a:rPr lang="fr-FR" dirty="0"/>
              <a:t>Plus de 12 000 € de gains par mois sur la production </a:t>
            </a:r>
          </a:p>
          <a:p>
            <a:pPr lvl="1"/>
            <a:r>
              <a:rPr lang="fr-FR" dirty="0"/>
              <a:t>6 modèles en moins à maintenir sur les 39  (dont 24 pour les </a:t>
            </a:r>
            <a:r>
              <a:rPr lang="fr-FR" dirty="0" err="1"/>
              <a:t>ocr</a:t>
            </a:r>
            <a:r>
              <a:rPr lang="fr-FR" dirty="0"/>
              <a:t>)</a:t>
            </a:r>
          </a:p>
          <a:p>
            <a:pPr lvl="1"/>
            <a:r>
              <a:rPr lang="fr-FR" dirty="0"/>
              <a:t>6 micro service en moins à maintenir sur les 16</a:t>
            </a:r>
          </a:p>
          <a:p>
            <a:r>
              <a:rPr lang="fr-FR" dirty="0"/>
              <a:t>Diminution de la dette technique </a:t>
            </a:r>
          </a:p>
          <a:p>
            <a:pPr lvl="1"/>
            <a:r>
              <a:rPr lang="fr-FR" dirty="0"/>
              <a:t>Tout en python 3.8</a:t>
            </a:r>
          </a:p>
          <a:p>
            <a:pPr lvl="1"/>
            <a:r>
              <a:rPr lang="fr-FR" dirty="0"/>
              <a:t>Tout tester unitairement</a:t>
            </a:r>
          </a:p>
          <a:p>
            <a:pPr lvl="1"/>
            <a:r>
              <a:rPr lang="fr-FR" dirty="0"/>
              <a:t>Plus de </a:t>
            </a:r>
            <a:r>
              <a:rPr lang="fr-FR" dirty="0" err="1"/>
              <a:t>tensorflow</a:t>
            </a:r>
            <a:r>
              <a:rPr lang="fr-FR" dirty="0"/>
              <a:t> 1 </a:t>
            </a:r>
          </a:p>
          <a:p>
            <a:pPr lvl="1"/>
            <a:r>
              <a:rPr lang="fr-FR" dirty="0"/>
              <a:t>Plus de darknet copier/coller =&gt; tout en </a:t>
            </a:r>
            <a:r>
              <a:rPr lang="fr-FR" dirty="0" err="1"/>
              <a:t>opencv</a:t>
            </a:r>
            <a:endParaRPr lang="fr-FR" dirty="0"/>
          </a:p>
          <a:p>
            <a:pPr lvl="1"/>
            <a:endParaRPr lang="fr-FR" dirty="0"/>
          </a:p>
          <a:p>
            <a:r>
              <a:rPr lang="fr-FR" dirty="0"/>
              <a:t>Meilleur taux de lecture</a:t>
            </a:r>
          </a:p>
          <a:p>
            <a:r>
              <a:rPr lang="fr-FR" dirty="0"/>
              <a:t>Algorithme moins déterministe</a:t>
            </a:r>
          </a:p>
          <a:p>
            <a:endParaRPr lang="fr-FR" dirty="0"/>
          </a:p>
        </p:txBody>
      </p:sp>
    </p:spTree>
    <p:extLst>
      <p:ext uri="{BB962C8B-B14F-4D97-AF65-F5344CB8AC3E}">
        <p14:creationId xmlns:p14="http://schemas.microsoft.com/office/powerpoint/2010/main" val="201042319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au 4">
            <a:extLst>
              <a:ext uri="{FF2B5EF4-FFF2-40B4-BE49-F238E27FC236}">
                <a16:creationId xmlns:a16="http://schemas.microsoft.com/office/drawing/2014/main" id="{08B6DB36-D39D-442E-BC16-BCD35D48370C}"/>
              </a:ext>
            </a:extLst>
          </p:cNvPr>
          <p:cNvGraphicFramePr>
            <a:graphicFrameLocks noGrp="1"/>
          </p:cNvGraphicFramePr>
          <p:nvPr>
            <p:extLst>
              <p:ext uri="{D42A27DB-BD31-4B8C-83A1-F6EECF244321}">
                <p14:modId xmlns:p14="http://schemas.microsoft.com/office/powerpoint/2010/main" val="1711004658"/>
              </p:ext>
            </p:extLst>
          </p:nvPr>
        </p:nvGraphicFramePr>
        <p:xfrm>
          <a:off x="0" y="-174102"/>
          <a:ext cx="12192000" cy="6563171"/>
        </p:xfrm>
        <a:graphic>
          <a:graphicData uri="http://schemas.openxmlformats.org/drawingml/2006/table">
            <a:tbl>
              <a:tblPr>
                <a:tableStyleId>{35758FB7-9AC5-4552-8A53-C91805E547FA}</a:tableStyleId>
              </a:tblPr>
              <a:tblGrid>
                <a:gridCol w="2500450">
                  <a:extLst>
                    <a:ext uri="{9D8B030D-6E8A-4147-A177-3AD203B41FA5}">
                      <a16:colId xmlns:a16="http://schemas.microsoft.com/office/drawing/2014/main" val="2369742373"/>
                    </a:ext>
                  </a:extLst>
                </a:gridCol>
                <a:gridCol w="1713924">
                  <a:extLst>
                    <a:ext uri="{9D8B030D-6E8A-4147-A177-3AD203B41FA5}">
                      <a16:colId xmlns:a16="http://schemas.microsoft.com/office/drawing/2014/main" val="1628957808"/>
                    </a:ext>
                  </a:extLst>
                </a:gridCol>
                <a:gridCol w="1725663">
                  <a:extLst>
                    <a:ext uri="{9D8B030D-6E8A-4147-A177-3AD203B41FA5}">
                      <a16:colId xmlns:a16="http://schemas.microsoft.com/office/drawing/2014/main" val="3778368239"/>
                    </a:ext>
                  </a:extLst>
                </a:gridCol>
                <a:gridCol w="927397">
                  <a:extLst>
                    <a:ext uri="{9D8B030D-6E8A-4147-A177-3AD203B41FA5}">
                      <a16:colId xmlns:a16="http://schemas.microsoft.com/office/drawing/2014/main" val="3563005506"/>
                    </a:ext>
                  </a:extLst>
                </a:gridCol>
                <a:gridCol w="739569">
                  <a:extLst>
                    <a:ext uri="{9D8B030D-6E8A-4147-A177-3AD203B41FA5}">
                      <a16:colId xmlns:a16="http://schemas.microsoft.com/office/drawing/2014/main" val="2750333887"/>
                    </a:ext>
                  </a:extLst>
                </a:gridCol>
                <a:gridCol w="903919">
                  <a:extLst>
                    <a:ext uri="{9D8B030D-6E8A-4147-A177-3AD203B41FA5}">
                      <a16:colId xmlns:a16="http://schemas.microsoft.com/office/drawing/2014/main" val="3794804693"/>
                    </a:ext>
                  </a:extLst>
                </a:gridCol>
                <a:gridCol w="704351">
                  <a:extLst>
                    <a:ext uri="{9D8B030D-6E8A-4147-A177-3AD203B41FA5}">
                      <a16:colId xmlns:a16="http://schemas.microsoft.com/office/drawing/2014/main" val="3367155051"/>
                    </a:ext>
                  </a:extLst>
                </a:gridCol>
                <a:gridCol w="763048">
                  <a:extLst>
                    <a:ext uri="{9D8B030D-6E8A-4147-A177-3AD203B41FA5}">
                      <a16:colId xmlns:a16="http://schemas.microsoft.com/office/drawing/2014/main" val="2308463987"/>
                    </a:ext>
                  </a:extLst>
                </a:gridCol>
                <a:gridCol w="845223">
                  <a:extLst>
                    <a:ext uri="{9D8B030D-6E8A-4147-A177-3AD203B41FA5}">
                      <a16:colId xmlns:a16="http://schemas.microsoft.com/office/drawing/2014/main" val="2799171913"/>
                    </a:ext>
                  </a:extLst>
                </a:gridCol>
                <a:gridCol w="1368456">
                  <a:extLst>
                    <a:ext uri="{9D8B030D-6E8A-4147-A177-3AD203B41FA5}">
                      <a16:colId xmlns:a16="http://schemas.microsoft.com/office/drawing/2014/main" val="669500412"/>
                    </a:ext>
                  </a:extLst>
                </a:gridCol>
              </a:tblGrid>
              <a:tr h="290966">
                <a:tc>
                  <a:txBody>
                    <a:bodyPr/>
                    <a:lstStyle/>
                    <a:p>
                      <a:pPr algn="ctr" fontAlgn="b"/>
                      <a:r>
                        <a:rPr lang="fr-FR" sz="1400" b="1" u="none" strike="noStrike" dirty="0" err="1">
                          <a:effectLst/>
                        </a:rPr>
                        <a:t>Pods</a:t>
                      </a:r>
                      <a:endParaRPr lang="fr-FR" sz="1400" b="1" i="0" u="none" strike="noStrike" dirty="0">
                        <a:solidFill>
                          <a:srgbClr val="FFFFFF"/>
                        </a:solidFill>
                        <a:effectLst/>
                        <a:latin typeface="Calibri" panose="020F0502020204030204" pitchFamily="34" charset="0"/>
                      </a:endParaRPr>
                    </a:p>
                  </a:txBody>
                  <a:tcPr marL="5511" marR="5511" marT="5511" marB="26452" anchor="b"/>
                </a:tc>
                <a:tc>
                  <a:txBody>
                    <a:bodyPr/>
                    <a:lstStyle/>
                    <a:p>
                      <a:pPr algn="ctr" fontAlgn="b"/>
                      <a:r>
                        <a:rPr lang="fr-FR" sz="1400" b="1" u="none" strike="noStrike" dirty="0" err="1">
                          <a:effectLst/>
                        </a:rPr>
                        <a:t>Algorithm</a:t>
                      </a:r>
                      <a:endParaRPr lang="fr-FR" sz="1400" b="1" i="0" u="none" strike="noStrike" dirty="0">
                        <a:solidFill>
                          <a:srgbClr val="FFFFFF"/>
                        </a:solidFill>
                        <a:effectLst/>
                        <a:latin typeface="Calibri" panose="020F0502020204030204" pitchFamily="34" charset="0"/>
                      </a:endParaRPr>
                    </a:p>
                  </a:txBody>
                  <a:tcPr marL="5511" marR="5511" marT="5511" marB="26452" anchor="b"/>
                </a:tc>
                <a:tc>
                  <a:txBody>
                    <a:bodyPr/>
                    <a:lstStyle/>
                    <a:p>
                      <a:pPr algn="ctr" fontAlgn="b"/>
                      <a:r>
                        <a:rPr lang="fr-FR" sz="1400" b="1" i="0" u="none" strike="noStrike" dirty="0">
                          <a:solidFill>
                            <a:srgbClr val="FFFFFF"/>
                          </a:solidFill>
                          <a:effectLst/>
                          <a:latin typeface="Calibri" panose="020F0502020204030204" pitchFamily="34" charset="0"/>
                        </a:rPr>
                        <a:t>Actions</a:t>
                      </a:r>
                    </a:p>
                  </a:txBody>
                  <a:tcPr marL="5511" marR="5511" marT="5511" marB="26452" anchor="b"/>
                </a:tc>
                <a:tc>
                  <a:txBody>
                    <a:bodyPr/>
                    <a:lstStyle/>
                    <a:p>
                      <a:pPr algn="ctr" fontAlgn="b"/>
                      <a:r>
                        <a:rPr lang="fr-FR" sz="1400" b="1" u="none" strike="noStrike" dirty="0">
                          <a:effectLst/>
                        </a:rPr>
                        <a:t>CUDA</a:t>
                      </a:r>
                      <a:endParaRPr lang="fr-FR" sz="1400" b="1" i="0" u="none" strike="noStrike" dirty="0">
                        <a:solidFill>
                          <a:srgbClr val="FFFFFF"/>
                        </a:solidFill>
                        <a:effectLst/>
                        <a:latin typeface="Calibri" panose="020F0502020204030204" pitchFamily="34" charset="0"/>
                      </a:endParaRPr>
                    </a:p>
                  </a:txBody>
                  <a:tcPr marL="5511" marR="5511" marT="5511" marB="26452" anchor="b"/>
                </a:tc>
                <a:tc>
                  <a:txBody>
                    <a:bodyPr/>
                    <a:lstStyle/>
                    <a:p>
                      <a:pPr algn="ctr" fontAlgn="b"/>
                      <a:r>
                        <a:rPr lang="fr-FR" sz="1400" b="1" u="none" strike="noStrike" kern="1200" dirty="0">
                          <a:solidFill>
                            <a:schemeClr val="dk1"/>
                          </a:solidFill>
                          <a:effectLst/>
                          <a:latin typeface="+mn-lt"/>
                          <a:ea typeface="+mn-ea"/>
                          <a:cs typeface="+mn-cs"/>
                        </a:rPr>
                        <a:t>Python</a:t>
                      </a:r>
                    </a:p>
                  </a:txBody>
                  <a:tcPr marL="5511" marR="5511" marT="5511" marB="26452" anchor="b"/>
                </a:tc>
                <a:tc>
                  <a:txBody>
                    <a:bodyPr/>
                    <a:lstStyle/>
                    <a:p>
                      <a:pPr algn="ctr" fontAlgn="b"/>
                      <a:r>
                        <a:rPr lang="fr-FR" sz="1400" b="1" u="none" strike="noStrike" kern="1200" dirty="0">
                          <a:solidFill>
                            <a:schemeClr val="dk1"/>
                          </a:solidFill>
                          <a:effectLst/>
                          <a:latin typeface="+mn-lt"/>
                          <a:ea typeface="+mn-ea"/>
                          <a:cs typeface="+mn-cs"/>
                        </a:rPr>
                        <a:t>Nombre en prod</a:t>
                      </a:r>
                    </a:p>
                  </a:txBody>
                  <a:tcPr marL="5511" marR="5511" marT="5511" marB="26452" anchor="b"/>
                </a:tc>
                <a:tc>
                  <a:txBody>
                    <a:bodyPr/>
                    <a:lstStyle/>
                    <a:p>
                      <a:pPr algn="ctr" fontAlgn="b"/>
                      <a:r>
                        <a:rPr lang="fr-FR" sz="1400" b="1" u="none" strike="noStrike" kern="1200" dirty="0">
                          <a:solidFill>
                            <a:schemeClr val="dk1"/>
                          </a:solidFill>
                          <a:effectLst/>
                          <a:latin typeface="+mn-lt"/>
                          <a:ea typeface="+mn-ea"/>
                          <a:cs typeface="+mn-cs"/>
                        </a:rPr>
                        <a:t>Mi/</a:t>
                      </a:r>
                      <a:r>
                        <a:rPr lang="fr-FR" sz="1400" b="1" u="none" strike="noStrike" kern="1200" dirty="0" err="1">
                          <a:solidFill>
                            <a:schemeClr val="dk1"/>
                          </a:solidFill>
                          <a:effectLst/>
                          <a:latin typeface="+mn-lt"/>
                          <a:ea typeface="+mn-ea"/>
                          <a:cs typeface="+mn-cs"/>
                        </a:rPr>
                        <a:t>pod</a:t>
                      </a:r>
                      <a:endParaRPr lang="fr-FR" sz="1400" b="1" u="none" strike="noStrike" kern="1200" dirty="0">
                        <a:solidFill>
                          <a:schemeClr val="dk1"/>
                        </a:solidFill>
                        <a:effectLst/>
                        <a:latin typeface="+mn-lt"/>
                        <a:ea typeface="+mn-ea"/>
                        <a:cs typeface="+mn-cs"/>
                      </a:endParaRPr>
                    </a:p>
                  </a:txBody>
                  <a:tcPr marL="5511" marR="5511" marT="5511" marB="26452" anchor="b"/>
                </a:tc>
                <a:tc>
                  <a:txBody>
                    <a:bodyPr/>
                    <a:lstStyle/>
                    <a:p>
                      <a:pPr algn="ctr" fontAlgn="b"/>
                      <a:r>
                        <a:rPr lang="fr-FR" sz="1400" b="1" u="none" strike="noStrike" kern="1200" dirty="0">
                          <a:solidFill>
                            <a:schemeClr val="dk1"/>
                          </a:solidFill>
                          <a:effectLst/>
                          <a:latin typeface="+mn-lt"/>
                          <a:ea typeface="+mn-ea"/>
                          <a:cs typeface="+mn-cs"/>
                        </a:rPr>
                        <a:t>Mi new/</a:t>
                      </a:r>
                      <a:r>
                        <a:rPr lang="fr-FR" sz="1400" b="1" u="none" strike="noStrike" kern="1200" dirty="0" err="1">
                          <a:solidFill>
                            <a:schemeClr val="dk1"/>
                          </a:solidFill>
                          <a:effectLst/>
                          <a:latin typeface="+mn-lt"/>
                          <a:ea typeface="+mn-ea"/>
                          <a:cs typeface="+mn-cs"/>
                        </a:rPr>
                        <a:t>pod</a:t>
                      </a:r>
                      <a:endParaRPr lang="fr-FR" sz="1400" b="1" u="none" strike="noStrike" kern="1200" dirty="0">
                        <a:solidFill>
                          <a:schemeClr val="dk1"/>
                        </a:solidFill>
                        <a:effectLst/>
                        <a:latin typeface="+mn-lt"/>
                        <a:ea typeface="+mn-ea"/>
                        <a:cs typeface="+mn-cs"/>
                      </a:endParaRPr>
                    </a:p>
                  </a:txBody>
                  <a:tcPr marL="5511" marR="5511" marT="5511" marB="26452" anchor="b"/>
                </a:tc>
                <a:tc>
                  <a:txBody>
                    <a:bodyPr/>
                    <a:lstStyle/>
                    <a:p>
                      <a:pPr algn="ctr" fontAlgn="b"/>
                      <a:r>
                        <a:rPr lang="fr-FR" sz="1400" b="1" u="none" strike="noStrike" kern="1200" dirty="0">
                          <a:solidFill>
                            <a:schemeClr val="dk1"/>
                          </a:solidFill>
                          <a:effectLst/>
                          <a:latin typeface="+mn-lt"/>
                          <a:ea typeface="+mn-ea"/>
                          <a:cs typeface="+mn-cs"/>
                        </a:rPr>
                        <a:t>Coût / mois/</a:t>
                      </a:r>
                      <a:r>
                        <a:rPr lang="fr-FR" sz="1400" b="1" u="none" strike="noStrike" kern="1200" dirty="0" err="1">
                          <a:solidFill>
                            <a:schemeClr val="dk1"/>
                          </a:solidFill>
                          <a:effectLst/>
                          <a:latin typeface="+mn-lt"/>
                          <a:ea typeface="+mn-ea"/>
                          <a:cs typeface="+mn-cs"/>
                        </a:rPr>
                        <a:t>pod</a:t>
                      </a:r>
                      <a:endParaRPr lang="fr-FR" sz="1400" b="1" u="none" strike="noStrike" kern="1200" dirty="0">
                        <a:solidFill>
                          <a:schemeClr val="dk1"/>
                        </a:solidFill>
                        <a:effectLst/>
                        <a:latin typeface="+mn-lt"/>
                        <a:ea typeface="+mn-ea"/>
                        <a:cs typeface="+mn-cs"/>
                      </a:endParaRPr>
                    </a:p>
                  </a:txBody>
                  <a:tcPr marL="5511" marR="5511" marT="5511" marB="26452" anchor="b"/>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fr-FR" sz="1400" b="1" u="none" strike="noStrike" kern="1200" dirty="0">
                          <a:solidFill>
                            <a:schemeClr val="dk1"/>
                          </a:solidFill>
                          <a:effectLst/>
                          <a:latin typeface="+mn-lt"/>
                          <a:ea typeface="+mn-ea"/>
                          <a:cs typeface="+mn-cs"/>
                        </a:rPr>
                        <a:t>Coût / mois</a:t>
                      </a:r>
                    </a:p>
                  </a:txBody>
                  <a:tcPr marL="5511" marR="5511" marT="5511" marB="26452" anchor="b"/>
                </a:tc>
                <a:extLst>
                  <a:ext uri="{0D108BD9-81ED-4DB2-BD59-A6C34878D82A}">
                    <a16:rowId xmlns:a16="http://schemas.microsoft.com/office/drawing/2014/main" val="1174779652"/>
                  </a:ext>
                </a:extLst>
              </a:tr>
              <a:tr h="290966">
                <a:tc>
                  <a:txBody>
                    <a:bodyPr/>
                    <a:lstStyle/>
                    <a:p>
                      <a:pPr marL="0" algn="l" defTabSz="914400" rtl="0" eaLnBrk="1" fontAlgn="ctr" latinLnBrk="0" hangingPunct="1"/>
                      <a:r>
                        <a:rPr lang="fr-FR" sz="1400" u="none" strike="noStrike" kern="1200" dirty="0" err="1">
                          <a:solidFill>
                            <a:schemeClr val="dk1"/>
                          </a:solidFill>
                          <a:effectLst/>
                          <a:latin typeface="+mn-lt"/>
                          <a:ea typeface="+mn-ea"/>
                          <a:cs typeface="+mn-cs"/>
                        </a:rPr>
                        <a:t>license</a:t>
                      </a:r>
                      <a:endParaRPr lang="fr-FR" sz="1400" u="none" strike="noStrike" kern="1200" dirty="0">
                        <a:solidFill>
                          <a:schemeClr val="dk1"/>
                        </a:solidFill>
                        <a:effectLst/>
                        <a:latin typeface="+mn-lt"/>
                        <a:ea typeface="+mn-ea"/>
                        <a:cs typeface="+mn-cs"/>
                      </a:endParaRPr>
                    </a:p>
                  </a:txBody>
                  <a:tcPr marL="5511" marR="5511" marT="5511" marB="26452" anchor="ctr"/>
                </a:tc>
                <a:tc>
                  <a:txBody>
                    <a:bodyPr/>
                    <a:lstStyle/>
                    <a:p>
                      <a:pPr algn="l" fontAlgn="ctr"/>
                      <a:endParaRPr lang="fr-FR" sz="1400" b="0" i="0" u="none" strike="noStrike" dirty="0">
                        <a:solidFill>
                          <a:srgbClr val="0451A5"/>
                        </a:solidFill>
                        <a:effectLst/>
                        <a:latin typeface="Consolas" panose="020B0609020204030204" pitchFamily="49" charset="0"/>
                      </a:endParaRPr>
                    </a:p>
                  </a:txBody>
                  <a:tcPr marL="5511" marR="5511" marT="5511" marB="26452" anchor="ctr"/>
                </a:tc>
                <a:tc>
                  <a:txBody>
                    <a:bodyPr/>
                    <a:lstStyle/>
                    <a:p>
                      <a:pPr algn="l" fontAlgn="ctr"/>
                      <a:endParaRPr lang="fr-FR" sz="1800" b="0" i="0" u="none" strike="noStrike" dirty="0">
                        <a:solidFill>
                          <a:srgbClr val="0451A5"/>
                        </a:solidFill>
                        <a:effectLst/>
                        <a:latin typeface="Consolas" panose="020B0609020204030204" pitchFamily="49" charset="0"/>
                      </a:endParaRPr>
                    </a:p>
                  </a:txBody>
                  <a:tcPr marL="5511" marR="5511" marT="5511" marB="26452" anchor="ctr"/>
                </a:tc>
                <a:tc>
                  <a:txBody>
                    <a:bodyPr/>
                    <a:lstStyle/>
                    <a:p>
                      <a:pPr algn="l" fontAlgn="ctr"/>
                      <a:endParaRPr lang="fr-FR" sz="1800" b="0" i="0" u="none" strike="noStrike" dirty="0">
                        <a:solidFill>
                          <a:srgbClr val="0451A5"/>
                        </a:solidFill>
                        <a:effectLst/>
                        <a:latin typeface="Consolas" panose="020B0609020204030204" pitchFamily="49" charset="0"/>
                      </a:endParaRPr>
                    </a:p>
                  </a:txBody>
                  <a:tcPr marL="5511" marR="5511" marT="5511" marB="26452" anchor="ctr"/>
                </a:tc>
                <a:tc>
                  <a:txBody>
                    <a:bodyPr/>
                    <a:lstStyle/>
                    <a:p>
                      <a:pPr marL="0" algn="l" defTabSz="914400" rtl="0" eaLnBrk="1" fontAlgn="ctr" latinLnBrk="0" hangingPunct="1"/>
                      <a:r>
                        <a:rPr lang="fr-FR" sz="1800" u="none" strike="noStrike" kern="1200" dirty="0">
                          <a:solidFill>
                            <a:schemeClr val="dk1"/>
                          </a:solidFill>
                          <a:effectLst/>
                          <a:latin typeface="+mn-lt"/>
                          <a:ea typeface="+mn-ea"/>
                          <a:cs typeface="+mn-cs"/>
                        </a:rPr>
                        <a:t>3.8</a:t>
                      </a:r>
                    </a:p>
                  </a:txBody>
                  <a:tcPr marL="5511" marR="5511" marT="5511" marB="26452" anchor="ctr"/>
                </a:tc>
                <a:tc>
                  <a:txBody>
                    <a:bodyPr/>
                    <a:lstStyle/>
                    <a:p>
                      <a:pPr marL="0" algn="l" defTabSz="914400" rtl="0" eaLnBrk="1" fontAlgn="ctr" latinLnBrk="0" hangingPunct="1"/>
                      <a:endParaRPr lang="fr-FR" sz="1800" u="none" strike="noStrike" kern="1200" dirty="0">
                        <a:solidFill>
                          <a:schemeClr val="dk1"/>
                        </a:solidFill>
                        <a:effectLst/>
                        <a:latin typeface="+mn-lt"/>
                        <a:ea typeface="+mn-ea"/>
                        <a:cs typeface="+mn-cs"/>
                      </a:endParaRPr>
                    </a:p>
                  </a:txBody>
                  <a:tcPr marL="5511" marR="5511" marT="5511" marB="26452" anchor="ctr"/>
                </a:tc>
                <a:tc>
                  <a:txBody>
                    <a:bodyPr/>
                    <a:lstStyle/>
                    <a:p>
                      <a:pPr marL="0" algn="l" defTabSz="914400" rtl="0" eaLnBrk="1" fontAlgn="ctr" latinLnBrk="0" hangingPunct="1"/>
                      <a:endParaRPr lang="fr-FR" sz="1800" u="none" strike="noStrike" kern="1200" dirty="0">
                        <a:solidFill>
                          <a:schemeClr val="dk1"/>
                        </a:solidFill>
                        <a:effectLst/>
                        <a:latin typeface="+mn-lt"/>
                        <a:ea typeface="+mn-ea"/>
                        <a:cs typeface="+mn-cs"/>
                      </a:endParaRPr>
                    </a:p>
                  </a:txBody>
                  <a:tcPr marL="5511" marR="5511" marT="5511" marB="26452" anchor="ctr"/>
                </a:tc>
                <a:tc>
                  <a:txBody>
                    <a:bodyPr/>
                    <a:lstStyle/>
                    <a:p>
                      <a:pPr marL="0" algn="l" defTabSz="914400" rtl="0" eaLnBrk="1" fontAlgn="ctr" latinLnBrk="0" hangingPunct="1"/>
                      <a:endParaRPr lang="fr-FR" sz="1800" u="none" strike="noStrike" kern="1200" dirty="0">
                        <a:solidFill>
                          <a:schemeClr val="dk1"/>
                        </a:solidFill>
                        <a:effectLst/>
                        <a:latin typeface="+mn-lt"/>
                        <a:ea typeface="+mn-ea"/>
                        <a:cs typeface="+mn-cs"/>
                      </a:endParaRPr>
                    </a:p>
                  </a:txBody>
                  <a:tcPr marL="5511" marR="5511" marT="5511" marB="26452" anchor="ctr"/>
                </a:tc>
                <a:tc>
                  <a:txBody>
                    <a:bodyPr/>
                    <a:lstStyle/>
                    <a:p>
                      <a:pPr marL="0" algn="l" defTabSz="914400" rtl="0" eaLnBrk="1" fontAlgn="ctr" latinLnBrk="0" hangingPunct="1"/>
                      <a:endParaRPr lang="fr-FR" sz="1800" u="none" strike="noStrike" kern="1200" dirty="0">
                        <a:solidFill>
                          <a:schemeClr val="dk1"/>
                        </a:solidFill>
                        <a:effectLst/>
                        <a:latin typeface="+mn-lt"/>
                        <a:ea typeface="+mn-ea"/>
                        <a:cs typeface="+mn-cs"/>
                      </a:endParaRPr>
                    </a:p>
                  </a:txBody>
                  <a:tcPr marL="5511" marR="5511" marT="5511" marB="26452" anchor="ctr"/>
                </a:tc>
                <a:tc>
                  <a:txBody>
                    <a:bodyPr/>
                    <a:lstStyle/>
                    <a:p>
                      <a:pPr marL="0" algn="l" defTabSz="914400" rtl="0" eaLnBrk="1" fontAlgn="ctr" latinLnBrk="0" hangingPunct="1"/>
                      <a:endParaRPr lang="fr-FR" sz="1800" u="none" strike="noStrike" kern="1200" dirty="0">
                        <a:solidFill>
                          <a:schemeClr val="dk1"/>
                        </a:solidFill>
                        <a:effectLst/>
                        <a:latin typeface="+mn-lt"/>
                        <a:ea typeface="+mn-ea"/>
                        <a:cs typeface="+mn-cs"/>
                      </a:endParaRPr>
                    </a:p>
                  </a:txBody>
                  <a:tcPr marL="5511" marR="5511" marT="5511" marB="26452" anchor="ctr"/>
                </a:tc>
                <a:extLst>
                  <a:ext uri="{0D108BD9-81ED-4DB2-BD59-A6C34878D82A}">
                    <a16:rowId xmlns:a16="http://schemas.microsoft.com/office/drawing/2014/main" val="2589264722"/>
                  </a:ext>
                </a:extLst>
              </a:tr>
              <a:tr h="290966">
                <a:tc>
                  <a:txBody>
                    <a:bodyPr/>
                    <a:lstStyle/>
                    <a:p>
                      <a:pPr algn="l" fontAlgn="ctr"/>
                      <a:r>
                        <a:rPr lang="fr-FR" sz="1400" u="none" strike="noStrike" dirty="0" err="1">
                          <a:effectLst/>
                        </a:rPr>
                        <a:t>license-ocr</a:t>
                      </a:r>
                      <a:endParaRPr lang="fr-FR" sz="1400" b="0" i="0" u="none" strike="noStrike" dirty="0">
                        <a:solidFill>
                          <a:srgbClr val="0451A5"/>
                        </a:solidFill>
                        <a:effectLst/>
                        <a:latin typeface="Consolas" panose="020B0609020204030204" pitchFamily="49" charset="0"/>
                      </a:endParaRPr>
                    </a:p>
                  </a:txBody>
                  <a:tcPr marL="5511" marR="5511" marT="5511" marB="26452" anchor="ctr"/>
                </a:tc>
                <a:tc>
                  <a:txBody>
                    <a:bodyPr/>
                    <a:lstStyle/>
                    <a:p>
                      <a:pPr algn="l" fontAlgn="ctr"/>
                      <a:r>
                        <a:rPr lang="fr-FR" sz="1400" u="none" strike="noStrike" dirty="0">
                          <a:effectLst/>
                        </a:rPr>
                        <a:t>tesseract 4.1.1</a:t>
                      </a:r>
                      <a:endParaRPr lang="fr-FR" sz="1400" b="0" i="0" u="none" strike="noStrike" dirty="0">
                        <a:solidFill>
                          <a:srgbClr val="0451A5"/>
                        </a:solidFill>
                        <a:effectLst/>
                        <a:latin typeface="Consolas" panose="020B0609020204030204" pitchFamily="49" charset="0"/>
                      </a:endParaRPr>
                    </a:p>
                  </a:txBody>
                  <a:tcPr marL="5511" marR="5511" marT="5511" marB="26452" anchor="ctr"/>
                </a:tc>
                <a:tc>
                  <a:txBody>
                    <a:bodyPr/>
                    <a:lstStyle/>
                    <a:p>
                      <a:pPr algn="l" fontAlgn="ctr"/>
                      <a:endParaRPr lang="fr-FR" sz="1800" b="0" i="0" u="none" strike="noStrike" dirty="0">
                        <a:solidFill>
                          <a:srgbClr val="0451A5"/>
                        </a:solidFill>
                        <a:effectLst/>
                        <a:latin typeface="Consolas" panose="020B0609020204030204" pitchFamily="49" charset="0"/>
                      </a:endParaRPr>
                    </a:p>
                  </a:txBody>
                  <a:tcPr marL="5511" marR="5511" marT="5511" marB="26452" anchor="ctr"/>
                </a:tc>
                <a:tc>
                  <a:txBody>
                    <a:bodyPr/>
                    <a:lstStyle/>
                    <a:p>
                      <a:pPr algn="l" fontAlgn="ctr"/>
                      <a:endParaRPr lang="fr-FR" sz="1800" b="0" i="0" u="none" strike="noStrike" dirty="0">
                        <a:solidFill>
                          <a:srgbClr val="0451A5"/>
                        </a:solidFill>
                        <a:effectLst/>
                        <a:latin typeface="Consolas" panose="020B0609020204030204" pitchFamily="49" charset="0"/>
                      </a:endParaRPr>
                    </a:p>
                  </a:txBody>
                  <a:tcPr marL="5511" marR="5511" marT="5511" marB="26452" anchor="ctr"/>
                </a:tc>
                <a:tc>
                  <a:txBody>
                    <a:bodyPr/>
                    <a:lstStyle/>
                    <a:p>
                      <a:pPr marL="0" algn="l" defTabSz="914400" rtl="0" eaLnBrk="1" fontAlgn="ctr" latinLnBrk="0" hangingPunct="1"/>
                      <a:r>
                        <a:rPr lang="fr-FR" sz="1800" u="none" strike="noStrike" kern="1200" dirty="0">
                          <a:solidFill>
                            <a:schemeClr val="dk1"/>
                          </a:solidFill>
                          <a:effectLst/>
                          <a:latin typeface="+mn-lt"/>
                          <a:ea typeface="+mn-ea"/>
                          <a:cs typeface="+mn-cs"/>
                        </a:rPr>
                        <a:t>3.8</a:t>
                      </a:r>
                    </a:p>
                  </a:txBody>
                  <a:tcPr marL="5511" marR="5511" marT="5511" marB="26452" anchor="ctr"/>
                </a:tc>
                <a:tc>
                  <a:txBody>
                    <a:bodyPr/>
                    <a:lstStyle/>
                    <a:p>
                      <a:pPr marL="0" algn="l" defTabSz="914400" rtl="0" eaLnBrk="1" fontAlgn="ctr" latinLnBrk="0" hangingPunct="1"/>
                      <a:r>
                        <a:rPr lang="fr-FR" sz="1800" u="none" strike="noStrike" kern="1200" dirty="0">
                          <a:solidFill>
                            <a:schemeClr val="dk1"/>
                          </a:solidFill>
                          <a:effectLst/>
                          <a:latin typeface="+mn-lt"/>
                          <a:ea typeface="+mn-ea"/>
                          <a:cs typeface="+mn-cs"/>
                        </a:rPr>
                        <a:t>8</a:t>
                      </a:r>
                    </a:p>
                  </a:txBody>
                  <a:tcPr marL="5511" marR="5511" marT="5511" marB="26452" anchor="ctr"/>
                </a:tc>
                <a:tc>
                  <a:txBody>
                    <a:bodyPr/>
                    <a:lstStyle/>
                    <a:p>
                      <a:pPr marL="0" algn="l" defTabSz="914400" rtl="0" eaLnBrk="1" fontAlgn="ctr" latinLnBrk="0" hangingPunct="1"/>
                      <a:r>
                        <a:rPr lang="fr-FR" sz="1800" u="none" strike="noStrike" kern="1200" dirty="0">
                          <a:solidFill>
                            <a:schemeClr val="dk1"/>
                          </a:solidFill>
                          <a:effectLst/>
                          <a:latin typeface="+mn-lt"/>
                          <a:ea typeface="+mn-ea"/>
                          <a:cs typeface="+mn-cs"/>
                        </a:rPr>
                        <a:t>256</a:t>
                      </a:r>
                    </a:p>
                  </a:txBody>
                  <a:tcPr marL="5511" marR="5511" marT="5511" marB="26452" anchor="ctr"/>
                </a:tc>
                <a:tc>
                  <a:txBody>
                    <a:bodyPr/>
                    <a:lstStyle/>
                    <a:p>
                      <a:pPr marL="0" algn="l" defTabSz="914400" rtl="0" eaLnBrk="1" fontAlgn="ctr" latinLnBrk="0" hangingPunct="1"/>
                      <a:r>
                        <a:rPr lang="fr-FR" sz="1800" u="none" strike="noStrike" kern="1200" dirty="0">
                          <a:solidFill>
                            <a:schemeClr val="dk1"/>
                          </a:solidFill>
                          <a:effectLst/>
                          <a:latin typeface="+mn-lt"/>
                          <a:ea typeface="+mn-ea"/>
                          <a:cs typeface="+mn-cs"/>
                        </a:rPr>
                        <a:t>512</a:t>
                      </a:r>
                    </a:p>
                  </a:txBody>
                  <a:tcPr marL="5511" marR="5511" marT="5511" marB="26452" anchor="ctr"/>
                </a:tc>
                <a:tc>
                  <a:txBody>
                    <a:bodyPr/>
                    <a:lstStyle/>
                    <a:p>
                      <a:pPr marL="0" algn="l" defTabSz="914400" rtl="0" eaLnBrk="1" fontAlgn="ctr" latinLnBrk="0" hangingPunct="1"/>
                      <a:r>
                        <a:rPr lang="fr-FR" sz="1800" u="none" strike="noStrike" kern="1200" dirty="0">
                          <a:solidFill>
                            <a:schemeClr val="dk1"/>
                          </a:solidFill>
                          <a:effectLst/>
                          <a:latin typeface="+mn-lt"/>
                          <a:ea typeface="+mn-ea"/>
                          <a:cs typeface="+mn-cs"/>
                        </a:rPr>
                        <a:t>150</a:t>
                      </a:r>
                    </a:p>
                  </a:txBody>
                  <a:tcPr marL="5511" marR="5511" marT="5511" marB="26452" anchor="ctr"/>
                </a:tc>
                <a:tc>
                  <a:txBody>
                    <a:bodyPr/>
                    <a:lstStyle/>
                    <a:p>
                      <a:pPr marL="0" algn="l" defTabSz="914400" rtl="0" eaLnBrk="1" fontAlgn="ctr" latinLnBrk="0" hangingPunct="1"/>
                      <a:r>
                        <a:rPr lang="fr-FR" sz="1800" u="none" strike="noStrike" kern="1200" dirty="0">
                          <a:solidFill>
                            <a:schemeClr val="dk1"/>
                          </a:solidFill>
                          <a:effectLst/>
                          <a:latin typeface="+mn-lt"/>
                          <a:ea typeface="+mn-ea"/>
                          <a:cs typeface="+mn-cs"/>
                        </a:rPr>
                        <a:t>+150</a:t>
                      </a:r>
                    </a:p>
                  </a:txBody>
                  <a:tcPr marL="5511" marR="5511" marT="5511" marB="26452" anchor="ctr"/>
                </a:tc>
                <a:extLst>
                  <a:ext uri="{0D108BD9-81ED-4DB2-BD59-A6C34878D82A}">
                    <a16:rowId xmlns:a16="http://schemas.microsoft.com/office/drawing/2014/main" val="960562296"/>
                  </a:ext>
                </a:extLst>
              </a:tr>
              <a:tr h="290966">
                <a:tc>
                  <a:txBody>
                    <a:bodyPr/>
                    <a:lstStyle/>
                    <a:p>
                      <a:pPr algn="l" fontAlgn="ctr"/>
                      <a:r>
                        <a:rPr lang="fr-FR" sz="1400" u="none" strike="noStrike" dirty="0" err="1">
                          <a:effectLst/>
                        </a:rPr>
                        <a:t>license</a:t>
                      </a:r>
                      <a:r>
                        <a:rPr lang="fr-FR" sz="1400" u="none" strike="noStrike" dirty="0">
                          <a:effectLst/>
                        </a:rPr>
                        <a:t>-recto-verso-zoning</a:t>
                      </a:r>
                      <a:endParaRPr lang="fr-FR" sz="1400" b="0" i="0" u="none" strike="noStrike" dirty="0">
                        <a:solidFill>
                          <a:srgbClr val="0451A5"/>
                        </a:solidFill>
                        <a:effectLst/>
                        <a:latin typeface="Consolas" panose="020B0609020204030204" pitchFamily="49" charset="0"/>
                      </a:endParaRPr>
                    </a:p>
                  </a:txBody>
                  <a:tcPr marL="5511" marR="5511" marT="5511" marB="26452" anchor="ctr"/>
                </a:tc>
                <a:tc>
                  <a:txBody>
                    <a:bodyPr/>
                    <a:lstStyle/>
                    <a:p>
                      <a:pPr algn="l" fontAlgn="b"/>
                      <a:r>
                        <a:rPr lang="fr-FR" sz="1400" u="none" strike="noStrike" dirty="0">
                          <a:effectLst/>
                        </a:rPr>
                        <a:t>Darknet YOLOv3</a:t>
                      </a:r>
                      <a:endParaRPr lang="fr-FR" sz="1400" b="0" i="0" u="none" strike="noStrike" dirty="0">
                        <a:solidFill>
                          <a:srgbClr val="0451A5"/>
                        </a:solidFill>
                        <a:effectLst/>
                        <a:latin typeface="Consolas" panose="020B0609020204030204" pitchFamily="49" charset="0"/>
                      </a:endParaRPr>
                    </a:p>
                  </a:txBody>
                  <a:tcPr marL="5511" marR="5511" marT="5511" marB="26452" anchor="ctr"/>
                </a:tc>
                <a:tc>
                  <a:txBody>
                    <a:bodyPr/>
                    <a:lstStyle/>
                    <a:p>
                      <a:pPr marL="0" algn="l" defTabSz="914400" rtl="0" eaLnBrk="1" fontAlgn="b" latinLnBrk="0" hangingPunct="1"/>
                      <a:r>
                        <a:rPr lang="fr-FR" sz="1100" u="none" strike="noStrike" kern="1200" dirty="0">
                          <a:solidFill>
                            <a:schemeClr val="dk1"/>
                          </a:solidFill>
                          <a:effectLst/>
                          <a:latin typeface="+mn-lt"/>
                          <a:ea typeface="+mn-ea"/>
                          <a:cs typeface="+mn-cs"/>
                        </a:rPr>
                        <a:t>Ajout de marges</a:t>
                      </a:r>
                      <a:br>
                        <a:rPr lang="fr-FR" sz="1100" u="none" strike="noStrike" kern="1200" dirty="0">
                          <a:solidFill>
                            <a:schemeClr val="dk1"/>
                          </a:solidFill>
                          <a:effectLst/>
                          <a:latin typeface="+mn-lt"/>
                          <a:ea typeface="+mn-ea"/>
                          <a:cs typeface="+mn-cs"/>
                        </a:rPr>
                      </a:br>
                      <a:r>
                        <a:rPr lang="fr-FR" sz="1100" u="none" strike="noStrike" kern="1200" dirty="0">
                          <a:solidFill>
                            <a:schemeClr val="dk1"/>
                          </a:solidFill>
                          <a:effectLst/>
                          <a:latin typeface="+mn-lt"/>
                          <a:ea typeface="+mn-ea"/>
                          <a:cs typeface="+mn-cs"/>
                        </a:rPr>
                        <a:t>Baisse la résolution des images injectées</a:t>
                      </a:r>
                    </a:p>
                  </a:txBody>
                  <a:tcPr marL="5511" marR="5511" marT="5511" marB="26452" anchor="ctr"/>
                </a:tc>
                <a:tc>
                  <a:txBody>
                    <a:bodyPr/>
                    <a:lstStyle/>
                    <a:p>
                      <a:pPr algn="l" fontAlgn="b"/>
                      <a:r>
                        <a:rPr lang="fr-FR" sz="1800" u="none" strike="noStrike" dirty="0">
                          <a:effectLst/>
                        </a:rPr>
                        <a:t>10.2</a:t>
                      </a:r>
                      <a:endParaRPr lang="fr-FR" sz="1800" b="1" i="0" u="none" strike="noStrike" dirty="0">
                        <a:solidFill>
                          <a:srgbClr val="000000"/>
                        </a:solidFill>
                        <a:effectLst/>
                        <a:latin typeface="Calibri" panose="020F0502020204030204" pitchFamily="34" charset="0"/>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dk1"/>
                          </a:solidFill>
                          <a:effectLst/>
                          <a:latin typeface="+mn-lt"/>
                          <a:ea typeface="+mn-ea"/>
                          <a:cs typeface="+mn-cs"/>
                        </a:rPr>
                        <a:t>3.6</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dk1"/>
                          </a:solidFill>
                          <a:effectLst/>
                          <a:latin typeface="+mn-lt"/>
                          <a:ea typeface="+mn-ea"/>
                          <a:cs typeface="+mn-cs"/>
                        </a:rPr>
                        <a:t>2</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0" kern="1200" dirty="0">
                          <a:solidFill>
                            <a:schemeClr val="dk1"/>
                          </a:solidFill>
                          <a:effectLst/>
                          <a:latin typeface="+mn-lt"/>
                          <a:ea typeface="+mn-ea"/>
                          <a:cs typeface="+mn-cs"/>
                        </a:rPr>
                        <a:t>12130</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0" kern="1200" dirty="0">
                          <a:solidFill>
                            <a:schemeClr val="dk1"/>
                          </a:solidFill>
                          <a:effectLst/>
                          <a:latin typeface="+mn-lt"/>
                          <a:ea typeface="+mn-ea"/>
                          <a:cs typeface="+mn-cs"/>
                        </a:rPr>
                        <a:t>1024</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dk1"/>
                          </a:solidFill>
                          <a:effectLst/>
                          <a:latin typeface="+mn-lt"/>
                          <a:ea typeface="+mn-ea"/>
                          <a:cs typeface="+mn-cs"/>
                        </a:rPr>
                        <a:t>832,95</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dk1"/>
                          </a:solidFill>
                          <a:effectLst/>
                          <a:latin typeface="+mn-lt"/>
                          <a:ea typeface="+mn-ea"/>
                          <a:cs typeface="+mn-cs"/>
                        </a:rPr>
                        <a:t>- 1665,9</a:t>
                      </a:r>
                    </a:p>
                  </a:txBody>
                  <a:tcPr marL="5511" marR="5511" marT="5511" marB="26452" anchor="ctr"/>
                </a:tc>
                <a:extLst>
                  <a:ext uri="{0D108BD9-81ED-4DB2-BD59-A6C34878D82A}">
                    <a16:rowId xmlns:a16="http://schemas.microsoft.com/office/drawing/2014/main" val="3961520768"/>
                  </a:ext>
                </a:extLst>
              </a:tr>
              <a:tr h="290966">
                <a:tc>
                  <a:txBody>
                    <a:bodyPr/>
                    <a:lstStyle/>
                    <a:p>
                      <a:pPr algn="l" fontAlgn="ctr"/>
                      <a:r>
                        <a:rPr lang="fr-FR" sz="1400" u="none" strike="noStrike" dirty="0" err="1">
                          <a:effectLst/>
                        </a:rPr>
                        <a:t>license</a:t>
                      </a:r>
                      <a:r>
                        <a:rPr lang="fr-FR" sz="1400" u="none" strike="noStrike" dirty="0">
                          <a:effectLst/>
                        </a:rPr>
                        <a:t>-splitter</a:t>
                      </a:r>
                      <a:endParaRPr lang="fr-FR" sz="1400" b="0" i="0" u="none" strike="noStrike" dirty="0">
                        <a:solidFill>
                          <a:srgbClr val="0451A5"/>
                        </a:solidFill>
                        <a:effectLst/>
                        <a:latin typeface="Consolas" panose="020B0609020204030204" pitchFamily="49" charset="0"/>
                      </a:endParaRPr>
                    </a:p>
                  </a:txBody>
                  <a:tcPr marL="5511" marR="5511" marT="5511" marB="26452" anchor="ctr"/>
                </a:tc>
                <a:tc>
                  <a:txBody>
                    <a:bodyPr/>
                    <a:lstStyle/>
                    <a:p>
                      <a:pPr marL="0" algn="l" defTabSz="914400" rtl="0" eaLnBrk="1" fontAlgn="b" latinLnBrk="0" hangingPunct="1"/>
                      <a:r>
                        <a:rPr lang="fr-FR" sz="1400" u="none" strike="noStrike" kern="1200" dirty="0" err="1">
                          <a:solidFill>
                            <a:schemeClr val="dk1"/>
                          </a:solidFill>
                          <a:effectLst/>
                          <a:latin typeface="+mn-lt"/>
                          <a:ea typeface="+mn-ea"/>
                          <a:cs typeface="+mn-cs"/>
                        </a:rPr>
                        <a:t>pdftoppm</a:t>
                      </a:r>
                      <a:endParaRPr lang="fr-FR" sz="1400" u="none" strike="noStrike" kern="1200" dirty="0">
                        <a:solidFill>
                          <a:schemeClr val="dk1"/>
                        </a:solidFill>
                        <a:effectLst/>
                        <a:latin typeface="+mn-lt"/>
                        <a:ea typeface="+mn-ea"/>
                        <a:cs typeface="+mn-cs"/>
                      </a:endParaRPr>
                    </a:p>
                  </a:txBody>
                  <a:tcPr marL="5511" marR="5511" marT="5511" marB="26452" anchor="ctr"/>
                </a:tc>
                <a:tc>
                  <a:txBody>
                    <a:bodyPr/>
                    <a:lstStyle/>
                    <a:p>
                      <a:pPr marL="0" algn="l" defTabSz="914400" rtl="0" eaLnBrk="1" fontAlgn="b" latinLnBrk="0" hangingPunct="1"/>
                      <a:r>
                        <a:rPr lang="fr-FR" sz="1100" u="none" strike="noStrike" kern="1200" dirty="0">
                          <a:solidFill>
                            <a:schemeClr val="dk1"/>
                          </a:solidFill>
                          <a:effectLst/>
                          <a:latin typeface="+mn-lt"/>
                          <a:ea typeface="+mn-ea"/>
                          <a:cs typeface="+mn-cs"/>
                        </a:rPr>
                        <a:t>Bascule a </a:t>
                      </a:r>
                      <a:r>
                        <a:rPr lang="fr-FR" sz="1100" u="none" strike="noStrike" kern="1200" dirty="0" err="1">
                          <a:solidFill>
                            <a:schemeClr val="dk1"/>
                          </a:solidFill>
                          <a:effectLst/>
                          <a:latin typeface="+mn-lt"/>
                          <a:ea typeface="+mn-ea"/>
                          <a:cs typeface="+mn-cs"/>
                        </a:rPr>
                        <a:t>mupdf</a:t>
                      </a:r>
                      <a:endParaRPr lang="fr-FR" sz="1100" u="none" strike="noStrike" kern="1200" dirty="0">
                        <a:solidFill>
                          <a:schemeClr val="dk1"/>
                        </a:solidFill>
                        <a:effectLst/>
                        <a:latin typeface="+mn-lt"/>
                        <a:ea typeface="+mn-ea"/>
                        <a:cs typeface="+mn-cs"/>
                      </a:endParaRPr>
                    </a:p>
                    <a:p>
                      <a:pPr marL="0" marR="0" lvl="0" indent="0" algn="l" defTabSz="914400" rtl="0" eaLnBrk="1" fontAlgn="b" latinLnBrk="0" hangingPunct="1">
                        <a:lnSpc>
                          <a:spcPct val="100000"/>
                        </a:lnSpc>
                        <a:spcBef>
                          <a:spcPts val="0"/>
                        </a:spcBef>
                        <a:spcAft>
                          <a:spcPts val="0"/>
                        </a:spcAft>
                        <a:buClrTx/>
                        <a:buSzTx/>
                        <a:buFontTx/>
                        <a:buNone/>
                        <a:tabLst/>
                        <a:defRPr/>
                      </a:pPr>
                      <a:r>
                        <a:rPr lang="fr-FR" sz="1100" dirty="0"/>
                        <a:t>Extraction des images directement des </a:t>
                      </a:r>
                      <a:r>
                        <a:rPr lang="fr-FR" sz="1100" dirty="0" err="1"/>
                        <a:t>pdfs</a:t>
                      </a:r>
                      <a:br>
                        <a:rPr lang="fr-FR" sz="1100" u="none" strike="noStrike" kern="1200" dirty="0">
                          <a:solidFill>
                            <a:schemeClr val="dk1"/>
                          </a:solidFill>
                          <a:effectLst/>
                          <a:latin typeface="+mn-lt"/>
                          <a:ea typeface="+mn-ea"/>
                          <a:cs typeface="+mn-cs"/>
                        </a:rPr>
                      </a:br>
                      <a:r>
                        <a:rPr lang="fr-FR" sz="1100" u="none" strike="noStrike" kern="1200" dirty="0">
                          <a:solidFill>
                            <a:schemeClr val="dk1"/>
                          </a:solidFill>
                          <a:effectLst/>
                          <a:latin typeface="+mn-lt"/>
                          <a:ea typeface="+mn-ea"/>
                          <a:cs typeface="+mn-cs"/>
                        </a:rPr>
                        <a:t>Mise en place d’une taille max</a:t>
                      </a:r>
                      <a:endParaRPr lang="fr-FR" sz="1100" dirty="0"/>
                    </a:p>
                  </a:txBody>
                  <a:tcPr marL="5511" marR="5511" marT="5511" marB="26452" anchor="ctr"/>
                </a:tc>
                <a:tc>
                  <a:txBody>
                    <a:bodyPr/>
                    <a:lstStyle/>
                    <a:p>
                      <a:pPr algn="l" fontAlgn="ctr"/>
                      <a:endParaRPr lang="fr-FR" sz="1800" b="0" i="0" u="none" strike="noStrike" dirty="0">
                        <a:solidFill>
                          <a:srgbClr val="0451A5"/>
                        </a:solidFill>
                        <a:effectLst/>
                        <a:latin typeface="Consolas" panose="020B0609020204030204" pitchFamily="49" charset="0"/>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dk1"/>
                          </a:solidFill>
                          <a:effectLst/>
                          <a:latin typeface="+mn-lt"/>
                          <a:ea typeface="+mn-ea"/>
                          <a:cs typeface="+mn-cs"/>
                        </a:rPr>
                        <a:t>3.8</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dk1"/>
                          </a:solidFill>
                          <a:effectLst/>
                          <a:latin typeface="+mn-lt"/>
                          <a:ea typeface="+mn-ea"/>
                          <a:cs typeface="+mn-cs"/>
                        </a:rPr>
                        <a:t>2</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dk1"/>
                          </a:solidFill>
                          <a:effectLst/>
                          <a:latin typeface="+mn-lt"/>
                          <a:ea typeface="+mn-ea"/>
                          <a:cs typeface="+mn-cs"/>
                        </a:rPr>
                        <a:t>512</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sz="1800" u="none" strike="noStrike" kern="1200" dirty="0">
                        <a:solidFill>
                          <a:schemeClr val="dk1"/>
                        </a:solidFill>
                        <a:effectLst/>
                        <a:latin typeface="+mn-lt"/>
                        <a:ea typeface="+mn-ea"/>
                        <a:cs typeface="+mn-cs"/>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sz="1800" u="none" strike="noStrike" kern="1200" dirty="0">
                        <a:solidFill>
                          <a:schemeClr val="dk1"/>
                        </a:solidFill>
                        <a:effectLst/>
                        <a:latin typeface="+mn-lt"/>
                        <a:ea typeface="+mn-ea"/>
                        <a:cs typeface="+mn-cs"/>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sz="1800" u="none" strike="noStrike" kern="1200" dirty="0">
                        <a:solidFill>
                          <a:schemeClr val="dk1"/>
                        </a:solidFill>
                        <a:effectLst/>
                        <a:latin typeface="+mn-lt"/>
                        <a:ea typeface="+mn-ea"/>
                        <a:cs typeface="+mn-cs"/>
                      </a:endParaRPr>
                    </a:p>
                  </a:txBody>
                  <a:tcPr marL="5511" marR="5511" marT="5511" marB="26452" anchor="ctr"/>
                </a:tc>
                <a:extLst>
                  <a:ext uri="{0D108BD9-81ED-4DB2-BD59-A6C34878D82A}">
                    <a16:rowId xmlns:a16="http://schemas.microsoft.com/office/drawing/2014/main" val="1264799201"/>
                  </a:ext>
                </a:extLst>
              </a:tr>
              <a:tr h="290966">
                <a:tc>
                  <a:txBody>
                    <a:bodyPr/>
                    <a:lstStyle/>
                    <a:p>
                      <a:pPr algn="l" fontAlgn="b"/>
                      <a:r>
                        <a:rPr lang="fr-FR" sz="1400" u="none" strike="noStrike" dirty="0" err="1">
                          <a:solidFill>
                            <a:srgbClr val="7030A0"/>
                          </a:solidFill>
                          <a:effectLst/>
                        </a:rPr>
                        <a:t>license</a:t>
                      </a:r>
                      <a:r>
                        <a:rPr lang="fr-FR" sz="1400" u="none" strike="noStrike" dirty="0">
                          <a:solidFill>
                            <a:srgbClr val="7030A0"/>
                          </a:solidFill>
                          <a:effectLst/>
                        </a:rPr>
                        <a:t>-</a:t>
                      </a:r>
                      <a:r>
                        <a:rPr lang="fr-FR" sz="1400" u="none" strike="noStrike" dirty="0" err="1">
                          <a:solidFill>
                            <a:srgbClr val="7030A0"/>
                          </a:solidFill>
                          <a:effectLst/>
                        </a:rPr>
                        <a:t>text</a:t>
                      </a:r>
                      <a:r>
                        <a:rPr lang="fr-FR" sz="1400" u="none" strike="noStrike" dirty="0">
                          <a:solidFill>
                            <a:srgbClr val="7030A0"/>
                          </a:solidFill>
                          <a:effectLst/>
                        </a:rPr>
                        <a:t>-boxes</a:t>
                      </a:r>
                      <a:endParaRPr lang="fr-FR" sz="1400" b="0" i="0" u="none" strike="noStrike" dirty="0">
                        <a:solidFill>
                          <a:srgbClr val="7030A0"/>
                        </a:solidFill>
                        <a:effectLst/>
                        <a:latin typeface="Consolas" panose="020B0609020204030204" pitchFamily="49" charset="0"/>
                      </a:endParaRPr>
                    </a:p>
                  </a:txBody>
                  <a:tcPr marL="5511" marR="5511" marT="5511" marB="26452" anchor="ctr"/>
                </a:tc>
                <a:tc>
                  <a:txBody>
                    <a:bodyPr/>
                    <a:lstStyle/>
                    <a:p>
                      <a:pPr algn="l" fontAlgn="ctr"/>
                      <a:r>
                        <a:rPr lang="fr-FR" sz="1400" u="none" strike="noStrike" dirty="0" err="1">
                          <a:solidFill>
                            <a:srgbClr val="7030A0"/>
                          </a:solidFill>
                          <a:effectLst/>
                        </a:rPr>
                        <a:t>Tensorflow</a:t>
                      </a:r>
                      <a:r>
                        <a:rPr lang="fr-FR" sz="1400" u="none" strike="noStrike" dirty="0">
                          <a:solidFill>
                            <a:srgbClr val="7030A0"/>
                          </a:solidFill>
                          <a:effectLst/>
                        </a:rPr>
                        <a:t> 1.x</a:t>
                      </a:r>
                      <a:endParaRPr lang="fr-FR" sz="1400" b="0" i="0" u="none" strike="noStrike" dirty="0">
                        <a:solidFill>
                          <a:srgbClr val="7030A0"/>
                        </a:solidFill>
                        <a:effectLst/>
                        <a:latin typeface="Consolas" panose="020B0609020204030204" pitchFamily="49" charset="0"/>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kumimoji="0" lang="fr-FR" sz="1100" b="0" i="0" u="none" strike="noStrike" kern="1200" cap="none" spc="0" normalizeH="0" baseline="0" noProof="0" dirty="0">
                          <a:ln>
                            <a:noFill/>
                          </a:ln>
                          <a:solidFill>
                            <a:srgbClr val="2D293E"/>
                          </a:solidFill>
                          <a:effectLst/>
                          <a:uLnTx/>
                          <a:uFillTx/>
                          <a:latin typeface="+mn-lt"/>
                          <a:ea typeface="+mn-ea"/>
                          <a:cs typeface="+mn-cs"/>
                        </a:rPr>
                        <a:t>Utilisation même algo en mode </a:t>
                      </a:r>
                      <a:r>
                        <a:rPr kumimoji="0" lang="fr-FR" sz="1100" b="0" i="0" u="none" strike="noStrike" kern="1200" cap="none" spc="0" normalizeH="0" baseline="0" noProof="0" dirty="0" err="1">
                          <a:ln>
                            <a:noFill/>
                          </a:ln>
                          <a:solidFill>
                            <a:srgbClr val="2D293E"/>
                          </a:solidFill>
                          <a:effectLst/>
                          <a:uLnTx/>
                          <a:uFillTx/>
                          <a:latin typeface="+mn-lt"/>
                          <a:ea typeface="+mn-ea"/>
                          <a:cs typeface="+mn-cs"/>
                        </a:rPr>
                        <a:t>OpenCV</a:t>
                      </a:r>
                      <a:r>
                        <a:rPr kumimoji="0" lang="fr-FR" sz="1100" b="0" i="0" u="none" strike="noStrike" kern="1200" cap="none" spc="0" normalizeH="0" baseline="0" noProof="0" dirty="0">
                          <a:ln>
                            <a:noFill/>
                          </a:ln>
                          <a:solidFill>
                            <a:srgbClr val="2D293E"/>
                          </a:solidFill>
                          <a:effectLst/>
                          <a:uLnTx/>
                          <a:uFillTx/>
                          <a:latin typeface="+mn-lt"/>
                          <a:ea typeface="+mn-ea"/>
                          <a:cs typeface="+mn-cs"/>
                        </a:rPr>
                        <a:t> CPU, python 3.8</a:t>
                      </a:r>
                    </a:p>
                  </a:txBody>
                  <a:tcPr marL="5511" marR="5511" marT="5511" marB="26452" anchor="ctr"/>
                </a:tc>
                <a:tc>
                  <a:txBody>
                    <a:bodyPr/>
                    <a:lstStyle/>
                    <a:p>
                      <a:pPr algn="l" fontAlgn="b"/>
                      <a:r>
                        <a:rPr lang="fr-FR" sz="1800" u="none" strike="noStrike" dirty="0">
                          <a:solidFill>
                            <a:srgbClr val="7030A0"/>
                          </a:solidFill>
                          <a:effectLst/>
                        </a:rPr>
                        <a:t>10</a:t>
                      </a:r>
                      <a:endParaRPr lang="fr-FR" sz="1800" b="1" i="0" u="none" strike="noStrike" dirty="0">
                        <a:solidFill>
                          <a:srgbClr val="7030A0"/>
                        </a:solidFill>
                        <a:effectLst/>
                        <a:latin typeface="Calibri" panose="020F0502020204030204" pitchFamily="34" charset="0"/>
                      </a:endParaRPr>
                    </a:p>
                  </a:txBody>
                  <a:tcPr marL="5511" marR="5511" marT="5511" marB="26452" anchor="ctr"/>
                </a:tc>
                <a:tc>
                  <a:txBody>
                    <a:bodyPr/>
                    <a:lstStyle/>
                    <a:p>
                      <a:pPr marL="0" algn="l" defTabSz="914400" rtl="0" eaLnBrk="1" fontAlgn="ctr" latinLnBrk="0" hangingPunct="1"/>
                      <a:r>
                        <a:rPr lang="fr-FR" sz="1800" u="none" strike="noStrike" kern="1200" dirty="0">
                          <a:solidFill>
                            <a:srgbClr val="7030A0"/>
                          </a:solidFill>
                          <a:effectLst/>
                          <a:latin typeface="+mn-lt"/>
                          <a:ea typeface="+mn-ea"/>
                          <a:cs typeface="+mn-cs"/>
                        </a:rPr>
                        <a:t>3.6</a:t>
                      </a:r>
                    </a:p>
                  </a:txBody>
                  <a:tcPr marL="5511" marR="5511" marT="5511" marB="26452" anchor="ctr"/>
                </a:tc>
                <a:tc>
                  <a:txBody>
                    <a:bodyPr/>
                    <a:lstStyle/>
                    <a:p>
                      <a:pPr marL="0" algn="l" defTabSz="914400" rtl="0" eaLnBrk="1" fontAlgn="ctr" latinLnBrk="0" hangingPunct="1"/>
                      <a:r>
                        <a:rPr lang="fr-FR" sz="1800" u="none" strike="noStrike" kern="1200" dirty="0">
                          <a:solidFill>
                            <a:srgbClr val="7030A0"/>
                          </a:solidFill>
                          <a:effectLst/>
                          <a:latin typeface="+mn-lt"/>
                          <a:ea typeface="+mn-ea"/>
                          <a:cs typeface="+mn-cs"/>
                        </a:rPr>
                        <a:t>2</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0" kern="1200" dirty="0">
                          <a:solidFill>
                            <a:srgbClr val="7030A0"/>
                          </a:solidFill>
                          <a:effectLst/>
                          <a:latin typeface="+mn-lt"/>
                          <a:ea typeface="+mn-ea"/>
                          <a:cs typeface="+mn-cs"/>
                        </a:rPr>
                        <a:t>8980</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0" kern="1200" dirty="0">
                          <a:solidFill>
                            <a:schemeClr val="dk1"/>
                          </a:solidFill>
                          <a:effectLst/>
                          <a:latin typeface="+mn-lt"/>
                          <a:ea typeface="+mn-ea"/>
                          <a:cs typeface="+mn-cs"/>
                        </a:rPr>
                        <a:t>1024</a:t>
                      </a:r>
                      <a:endParaRPr lang="fr-FR" sz="1800" b="0" kern="1200" dirty="0">
                        <a:solidFill>
                          <a:srgbClr val="7030A0"/>
                        </a:solidFill>
                        <a:effectLst/>
                        <a:latin typeface="+mn-lt"/>
                        <a:ea typeface="+mn-ea"/>
                        <a:cs typeface="+mn-cs"/>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0" kern="1200" dirty="0">
                          <a:solidFill>
                            <a:srgbClr val="7030A0"/>
                          </a:solidFill>
                          <a:effectLst/>
                          <a:latin typeface="+mn-lt"/>
                          <a:ea typeface="+mn-ea"/>
                          <a:cs typeface="+mn-cs"/>
                        </a:rPr>
                        <a:t>670</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0" kern="1200" dirty="0">
                          <a:solidFill>
                            <a:srgbClr val="7030A0"/>
                          </a:solidFill>
                          <a:effectLst/>
                          <a:latin typeface="+mn-lt"/>
                          <a:ea typeface="+mn-ea"/>
                          <a:cs typeface="+mn-cs"/>
                        </a:rPr>
                        <a:t>- 1183</a:t>
                      </a:r>
                    </a:p>
                  </a:txBody>
                  <a:tcPr marL="5511" marR="5511" marT="5511" marB="26452" anchor="ctr"/>
                </a:tc>
                <a:extLst>
                  <a:ext uri="{0D108BD9-81ED-4DB2-BD59-A6C34878D82A}">
                    <a16:rowId xmlns:a16="http://schemas.microsoft.com/office/drawing/2014/main" val="2813063500"/>
                  </a:ext>
                </a:extLst>
              </a:tr>
              <a:tr h="290966">
                <a:tc>
                  <a:txBody>
                    <a:bodyPr/>
                    <a:lstStyle/>
                    <a:p>
                      <a:pPr algn="l" fontAlgn="ctr"/>
                      <a:r>
                        <a:rPr lang="fr-FR" sz="1400" u="none" strike="noStrike" dirty="0">
                          <a:effectLst/>
                        </a:rPr>
                        <a:t>new-</a:t>
                      </a:r>
                      <a:r>
                        <a:rPr lang="fr-FR" sz="1400" u="none" strike="noStrike" dirty="0" err="1">
                          <a:effectLst/>
                        </a:rPr>
                        <a:t>license</a:t>
                      </a:r>
                      <a:r>
                        <a:rPr lang="fr-FR" sz="1400" u="none" strike="noStrike" dirty="0">
                          <a:effectLst/>
                        </a:rPr>
                        <a:t>-info-recto-zoning</a:t>
                      </a:r>
                      <a:endParaRPr lang="fr-FR" sz="1400" b="0" i="0" u="none" strike="noStrike" dirty="0">
                        <a:solidFill>
                          <a:srgbClr val="0451A5"/>
                        </a:solidFill>
                        <a:effectLst/>
                        <a:latin typeface="Consolas" panose="020B0609020204030204" pitchFamily="49" charset="0"/>
                      </a:endParaRPr>
                    </a:p>
                  </a:txBody>
                  <a:tcPr marL="5511" marR="5511" marT="5511" marB="26452" anchor="ctr"/>
                </a:tc>
                <a:tc>
                  <a:txBody>
                    <a:bodyPr/>
                    <a:lstStyle/>
                    <a:p>
                      <a:pPr algn="l" fontAlgn="b"/>
                      <a:r>
                        <a:rPr lang="fr-FR" sz="1400" u="none" strike="noStrike" dirty="0">
                          <a:effectLst/>
                        </a:rPr>
                        <a:t>Darknet YOLOv3</a:t>
                      </a:r>
                      <a:endParaRPr lang="fr-FR" sz="1400" b="0" i="0" u="none" strike="noStrike" dirty="0">
                        <a:solidFill>
                          <a:srgbClr val="0451A5"/>
                        </a:solidFill>
                        <a:effectLst/>
                        <a:latin typeface="Consolas" panose="020B0609020204030204" pitchFamily="49" charset="0"/>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kumimoji="0" lang="fr-FR" sz="1100" b="0" i="0" u="none" strike="noStrike" kern="1200" cap="none" spc="0" normalizeH="0" baseline="0" noProof="0" dirty="0">
                          <a:ln>
                            <a:noFill/>
                          </a:ln>
                          <a:solidFill>
                            <a:srgbClr val="2D293E"/>
                          </a:solidFill>
                          <a:effectLst/>
                          <a:uLnTx/>
                          <a:uFillTx/>
                          <a:latin typeface="+mn-lt"/>
                          <a:ea typeface="+mn-ea"/>
                          <a:cs typeface="+mn-cs"/>
                        </a:rPr>
                        <a:t>Utilisation </a:t>
                      </a:r>
                      <a:r>
                        <a:rPr kumimoji="0" lang="fr-FR" sz="1100" b="0" i="0" u="none" strike="noStrike" kern="1200" cap="none" spc="0" normalizeH="0" baseline="0" noProof="0" dirty="0" err="1">
                          <a:ln>
                            <a:noFill/>
                          </a:ln>
                          <a:solidFill>
                            <a:srgbClr val="2D293E"/>
                          </a:solidFill>
                          <a:effectLst/>
                          <a:uLnTx/>
                          <a:uFillTx/>
                          <a:latin typeface="+mn-lt"/>
                          <a:ea typeface="+mn-ea"/>
                          <a:cs typeface="+mn-cs"/>
                        </a:rPr>
                        <a:t>OpenCV</a:t>
                      </a:r>
                      <a:r>
                        <a:rPr kumimoji="0" lang="fr-FR" sz="1100" b="0" i="0" u="none" strike="noStrike" kern="1200" cap="none" spc="0" normalizeH="0" baseline="0" noProof="0" dirty="0">
                          <a:ln>
                            <a:noFill/>
                          </a:ln>
                          <a:solidFill>
                            <a:srgbClr val="2D293E"/>
                          </a:solidFill>
                          <a:effectLst/>
                          <a:uLnTx/>
                          <a:uFillTx/>
                          <a:latin typeface="+mn-lt"/>
                          <a:ea typeface="+mn-ea"/>
                          <a:cs typeface="+mn-cs"/>
                        </a:rPr>
                        <a:t> CPU</a:t>
                      </a:r>
                      <a:br>
                        <a:rPr kumimoji="0" lang="fr-FR" sz="1100" b="0" i="0" u="none" strike="noStrike" kern="1200" cap="none" spc="0" normalizeH="0" baseline="0" noProof="0" dirty="0">
                          <a:ln>
                            <a:noFill/>
                          </a:ln>
                          <a:solidFill>
                            <a:srgbClr val="2D293E"/>
                          </a:solidFill>
                          <a:effectLst/>
                          <a:uLnTx/>
                          <a:uFillTx/>
                          <a:latin typeface="+mn-lt"/>
                          <a:ea typeface="+mn-ea"/>
                          <a:cs typeface="+mn-cs"/>
                        </a:rPr>
                      </a:br>
                      <a:r>
                        <a:rPr kumimoji="0" lang="fr-FR" sz="1100" b="0" i="0" u="none" strike="noStrike" kern="1200" cap="none" spc="0" normalizeH="0" baseline="0" noProof="0" dirty="0">
                          <a:ln>
                            <a:noFill/>
                          </a:ln>
                          <a:solidFill>
                            <a:srgbClr val="2D293E"/>
                          </a:solidFill>
                          <a:effectLst/>
                          <a:uLnTx/>
                          <a:uFillTx/>
                          <a:latin typeface="+mn-lt"/>
                          <a:ea typeface="+mn-ea"/>
                          <a:cs typeface="+mn-cs"/>
                        </a:rPr>
                        <a:t>Baisse qualité</a:t>
                      </a:r>
                    </a:p>
                  </a:txBody>
                  <a:tcPr marL="5511" marR="5511" marT="5511" marB="26452" anchor="ctr"/>
                </a:tc>
                <a:tc>
                  <a:txBody>
                    <a:bodyPr/>
                    <a:lstStyle/>
                    <a:p>
                      <a:pPr algn="l" fontAlgn="b"/>
                      <a:r>
                        <a:rPr lang="fr-FR" sz="1800" u="none" strike="noStrike" dirty="0">
                          <a:effectLst/>
                        </a:rPr>
                        <a:t>10.2</a:t>
                      </a:r>
                      <a:endParaRPr lang="fr-FR" sz="1800" b="1" i="0" u="none" strike="noStrike" dirty="0">
                        <a:solidFill>
                          <a:srgbClr val="000000"/>
                        </a:solidFill>
                        <a:effectLst/>
                        <a:latin typeface="Calibri" panose="020F0502020204030204" pitchFamily="34" charset="0"/>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dk1"/>
                          </a:solidFill>
                          <a:effectLst/>
                          <a:latin typeface="+mn-lt"/>
                          <a:ea typeface="+mn-ea"/>
                          <a:cs typeface="+mn-cs"/>
                        </a:rPr>
                        <a:t>3.6</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dk1"/>
                          </a:solidFill>
                          <a:effectLst/>
                          <a:latin typeface="+mn-lt"/>
                          <a:ea typeface="+mn-ea"/>
                          <a:cs typeface="+mn-cs"/>
                        </a:rPr>
                        <a:t>2</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0" kern="1200" dirty="0">
                          <a:solidFill>
                            <a:schemeClr val="dk1"/>
                          </a:solidFill>
                          <a:effectLst/>
                          <a:latin typeface="+mn-lt"/>
                          <a:ea typeface="+mn-ea"/>
                          <a:cs typeface="+mn-cs"/>
                        </a:rPr>
                        <a:t>12130</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0" kern="1200" dirty="0">
                          <a:solidFill>
                            <a:schemeClr val="dk1"/>
                          </a:solidFill>
                          <a:effectLst/>
                          <a:latin typeface="+mn-lt"/>
                          <a:ea typeface="+mn-ea"/>
                          <a:cs typeface="+mn-cs"/>
                        </a:rPr>
                        <a:t>1024</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dk1"/>
                          </a:solidFill>
                          <a:effectLst/>
                          <a:latin typeface="+mn-lt"/>
                          <a:ea typeface="+mn-ea"/>
                          <a:cs typeface="+mn-cs"/>
                        </a:rPr>
                        <a:t>832,95</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dk1"/>
                          </a:solidFill>
                          <a:effectLst/>
                          <a:latin typeface="+mn-lt"/>
                          <a:ea typeface="+mn-ea"/>
                          <a:cs typeface="+mn-cs"/>
                        </a:rPr>
                        <a:t>- 1665,9</a:t>
                      </a:r>
                    </a:p>
                  </a:txBody>
                  <a:tcPr marL="5511" marR="5511" marT="5511" marB="26452" anchor="ctr"/>
                </a:tc>
                <a:extLst>
                  <a:ext uri="{0D108BD9-81ED-4DB2-BD59-A6C34878D82A}">
                    <a16:rowId xmlns:a16="http://schemas.microsoft.com/office/drawing/2014/main" val="3043234722"/>
                  </a:ext>
                </a:extLst>
              </a:tr>
              <a:tr h="0">
                <a:tc>
                  <a:txBody>
                    <a:bodyPr/>
                    <a:lstStyle/>
                    <a:p>
                      <a:pPr algn="l" fontAlgn="ctr"/>
                      <a:r>
                        <a:rPr lang="fr-FR" sz="1400" u="none" strike="noStrike" dirty="0">
                          <a:effectLst/>
                        </a:rPr>
                        <a:t>new-</a:t>
                      </a:r>
                      <a:r>
                        <a:rPr lang="fr-FR" sz="1400" u="none" strike="noStrike" dirty="0" err="1">
                          <a:effectLst/>
                        </a:rPr>
                        <a:t>license</a:t>
                      </a:r>
                      <a:r>
                        <a:rPr lang="fr-FR" sz="1400" u="none" strike="noStrike" dirty="0">
                          <a:effectLst/>
                        </a:rPr>
                        <a:t>-info-verso-zoning</a:t>
                      </a:r>
                      <a:endParaRPr lang="fr-FR" sz="1400" b="0" i="0" u="none" strike="noStrike" dirty="0">
                        <a:solidFill>
                          <a:srgbClr val="0451A5"/>
                        </a:solidFill>
                        <a:effectLst/>
                        <a:latin typeface="Consolas" panose="020B0609020204030204" pitchFamily="49" charset="0"/>
                      </a:endParaRPr>
                    </a:p>
                  </a:txBody>
                  <a:tcPr marL="5511" marR="5511" marT="5511" marB="26452" anchor="ctr"/>
                </a:tc>
                <a:tc>
                  <a:txBody>
                    <a:bodyPr/>
                    <a:lstStyle/>
                    <a:p>
                      <a:pPr algn="l" fontAlgn="b"/>
                      <a:r>
                        <a:rPr lang="fr-FR" sz="1400" u="none" strike="noStrike" dirty="0">
                          <a:effectLst/>
                        </a:rPr>
                        <a:t>Darknet YOLOv3</a:t>
                      </a:r>
                      <a:endParaRPr lang="fr-FR" sz="1400" b="0" i="0" u="none" strike="noStrike" dirty="0">
                        <a:solidFill>
                          <a:srgbClr val="0451A5"/>
                        </a:solidFill>
                        <a:effectLst/>
                        <a:latin typeface="Consolas" panose="020B0609020204030204" pitchFamily="49" charset="0"/>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kumimoji="0" lang="fr-FR" sz="1100" b="0" i="0" u="none" strike="noStrike" kern="1200" cap="none" spc="0" normalizeH="0" baseline="0" noProof="0" dirty="0">
                          <a:ln>
                            <a:noFill/>
                          </a:ln>
                          <a:solidFill>
                            <a:srgbClr val="2D293E"/>
                          </a:solidFill>
                          <a:effectLst/>
                          <a:uLnTx/>
                          <a:uFillTx/>
                          <a:latin typeface="+mn-lt"/>
                          <a:ea typeface="+mn-ea"/>
                          <a:cs typeface="+mn-cs"/>
                        </a:rPr>
                        <a:t>Utilisation </a:t>
                      </a:r>
                      <a:r>
                        <a:rPr kumimoji="0" lang="fr-FR" sz="1100" b="0" i="0" u="none" strike="noStrike" kern="1200" cap="none" spc="0" normalizeH="0" baseline="0" noProof="0" dirty="0" err="1">
                          <a:ln>
                            <a:noFill/>
                          </a:ln>
                          <a:solidFill>
                            <a:srgbClr val="2D293E"/>
                          </a:solidFill>
                          <a:effectLst/>
                          <a:uLnTx/>
                          <a:uFillTx/>
                          <a:latin typeface="+mn-lt"/>
                          <a:ea typeface="+mn-ea"/>
                          <a:cs typeface="+mn-cs"/>
                        </a:rPr>
                        <a:t>OpenCV</a:t>
                      </a:r>
                      <a:r>
                        <a:rPr kumimoji="0" lang="fr-FR" sz="1100" b="0" i="0" u="none" strike="noStrike" kern="1200" cap="none" spc="0" normalizeH="0" baseline="0" noProof="0" dirty="0">
                          <a:ln>
                            <a:noFill/>
                          </a:ln>
                          <a:solidFill>
                            <a:srgbClr val="2D293E"/>
                          </a:solidFill>
                          <a:effectLst/>
                          <a:uLnTx/>
                          <a:uFillTx/>
                          <a:latin typeface="+mn-lt"/>
                          <a:ea typeface="+mn-ea"/>
                          <a:cs typeface="+mn-cs"/>
                        </a:rPr>
                        <a:t> CPU</a:t>
                      </a:r>
                    </a:p>
                    <a:p>
                      <a:pPr marL="0" marR="0" lvl="0" indent="0" algn="l" defTabSz="914400" rtl="0" eaLnBrk="1" fontAlgn="ctr" latinLnBrk="0" hangingPunct="1">
                        <a:lnSpc>
                          <a:spcPct val="100000"/>
                        </a:lnSpc>
                        <a:spcBef>
                          <a:spcPts val="0"/>
                        </a:spcBef>
                        <a:spcAft>
                          <a:spcPts val="0"/>
                        </a:spcAft>
                        <a:buClrTx/>
                        <a:buSzTx/>
                        <a:buFontTx/>
                        <a:buNone/>
                        <a:tabLst/>
                        <a:defRPr/>
                      </a:pPr>
                      <a:r>
                        <a:rPr kumimoji="0" lang="fr-FR" sz="1100" b="0" i="0" u="none" strike="noStrike" kern="1200" cap="none" spc="0" normalizeH="0" baseline="0" noProof="0" dirty="0">
                          <a:ln>
                            <a:noFill/>
                          </a:ln>
                          <a:solidFill>
                            <a:srgbClr val="2D293E"/>
                          </a:solidFill>
                          <a:effectLst/>
                          <a:uLnTx/>
                          <a:uFillTx/>
                          <a:latin typeface="+mn-lt"/>
                          <a:ea typeface="+mn-ea"/>
                          <a:cs typeface="+mn-cs"/>
                        </a:rPr>
                        <a:t>Baisse qualité</a:t>
                      </a:r>
                    </a:p>
                  </a:txBody>
                  <a:tcPr marL="5511" marR="5511" marT="5511" marB="26452" anchor="ctr"/>
                </a:tc>
                <a:tc>
                  <a:txBody>
                    <a:bodyPr/>
                    <a:lstStyle/>
                    <a:p>
                      <a:pPr algn="l" fontAlgn="b"/>
                      <a:r>
                        <a:rPr lang="fr-FR" sz="1800" u="none" strike="noStrike" dirty="0">
                          <a:effectLst/>
                        </a:rPr>
                        <a:t>10.2</a:t>
                      </a:r>
                      <a:endParaRPr lang="fr-FR" sz="1800" b="1" i="0" u="none" strike="noStrike" dirty="0">
                        <a:solidFill>
                          <a:srgbClr val="000000"/>
                        </a:solidFill>
                        <a:effectLst/>
                        <a:latin typeface="Calibri" panose="020F0502020204030204" pitchFamily="34" charset="0"/>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dk1"/>
                          </a:solidFill>
                          <a:effectLst/>
                          <a:latin typeface="+mn-lt"/>
                          <a:ea typeface="+mn-ea"/>
                          <a:cs typeface="+mn-cs"/>
                        </a:rPr>
                        <a:t>3.6</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dk1"/>
                          </a:solidFill>
                          <a:effectLst/>
                          <a:latin typeface="+mn-lt"/>
                          <a:ea typeface="+mn-ea"/>
                          <a:cs typeface="+mn-cs"/>
                        </a:rPr>
                        <a:t>2</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0" kern="1200" dirty="0">
                          <a:solidFill>
                            <a:schemeClr val="dk1"/>
                          </a:solidFill>
                          <a:effectLst/>
                          <a:latin typeface="+mn-lt"/>
                          <a:ea typeface="+mn-ea"/>
                          <a:cs typeface="+mn-cs"/>
                        </a:rPr>
                        <a:t>12130</a:t>
                      </a:r>
                      <a:endParaRPr lang="fr-FR" sz="1800" u="none" strike="noStrike" kern="1200" dirty="0">
                        <a:solidFill>
                          <a:schemeClr val="dk1"/>
                        </a:solidFill>
                        <a:effectLst/>
                        <a:latin typeface="+mn-lt"/>
                        <a:ea typeface="+mn-ea"/>
                        <a:cs typeface="+mn-cs"/>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0" kern="1200" dirty="0">
                          <a:solidFill>
                            <a:schemeClr val="dk1"/>
                          </a:solidFill>
                          <a:effectLst/>
                          <a:latin typeface="+mn-lt"/>
                          <a:ea typeface="+mn-ea"/>
                          <a:cs typeface="+mn-cs"/>
                        </a:rPr>
                        <a:t>1024</a:t>
                      </a:r>
                      <a:endParaRPr lang="fr-FR" sz="1800" u="none" strike="noStrike" kern="1200" dirty="0">
                        <a:solidFill>
                          <a:schemeClr val="dk1"/>
                        </a:solidFill>
                        <a:effectLst/>
                        <a:latin typeface="+mn-lt"/>
                        <a:ea typeface="+mn-ea"/>
                        <a:cs typeface="+mn-cs"/>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dk1"/>
                          </a:solidFill>
                          <a:effectLst/>
                          <a:latin typeface="+mn-lt"/>
                          <a:ea typeface="+mn-ea"/>
                          <a:cs typeface="+mn-cs"/>
                        </a:rPr>
                        <a:t>832,95</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dk1"/>
                          </a:solidFill>
                          <a:effectLst/>
                          <a:latin typeface="+mn-lt"/>
                          <a:ea typeface="+mn-ea"/>
                          <a:cs typeface="+mn-cs"/>
                        </a:rPr>
                        <a:t>- 1665,9</a:t>
                      </a:r>
                    </a:p>
                  </a:txBody>
                  <a:tcPr marL="5511" marR="5511" marT="5511" marB="26452" anchor="ctr"/>
                </a:tc>
                <a:extLst>
                  <a:ext uri="{0D108BD9-81ED-4DB2-BD59-A6C34878D82A}">
                    <a16:rowId xmlns:a16="http://schemas.microsoft.com/office/drawing/2014/main" val="3705037289"/>
                  </a:ext>
                </a:extLst>
              </a:tr>
              <a:tr h="290966">
                <a:tc>
                  <a:txBody>
                    <a:bodyPr/>
                    <a:lstStyle/>
                    <a:p>
                      <a:pPr algn="l" fontAlgn="ctr"/>
                      <a:r>
                        <a:rPr lang="fr-FR" sz="1400" u="none" strike="noStrike" dirty="0">
                          <a:solidFill>
                            <a:schemeClr val="accent1">
                              <a:lumMod val="50000"/>
                            </a:schemeClr>
                          </a:solidFill>
                          <a:effectLst/>
                        </a:rPr>
                        <a:t>new-</a:t>
                      </a:r>
                      <a:r>
                        <a:rPr lang="fr-FR" sz="1400" u="none" strike="noStrike" dirty="0" err="1">
                          <a:solidFill>
                            <a:schemeClr val="accent1">
                              <a:lumMod val="50000"/>
                            </a:schemeClr>
                          </a:solidFill>
                          <a:effectLst/>
                        </a:rPr>
                        <a:t>license</a:t>
                      </a:r>
                      <a:r>
                        <a:rPr lang="fr-FR" sz="1400" u="none" strike="noStrike" dirty="0">
                          <a:solidFill>
                            <a:schemeClr val="accent1">
                              <a:lumMod val="50000"/>
                            </a:schemeClr>
                          </a:solidFill>
                          <a:effectLst/>
                        </a:rPr>
                        <a:t>-orientation-recto</a:t>
                      </a:r>
                      <a:endParaRPr lang="fr-FR" sz="1400" b="0" i="0" u="none" strike="noStrike" dirty="0">
                        <a:solidFill>
                          <a:schemeClr val="accent1">
                            <a:lumMod val="50000"/>
                          </a:schemeClr>
                        </a:solidFill>
                        <a:effectLst/>
                        <a:latin typeface="Consolas" panose="020B0609020204030204" pitchFamily="49" charset="0"/>
                      </a:endParaRPr>
                    </a:p>
                  </a:txBody>
                  <a:tcPr marL="5511" marR="5511" marT="5511" marB="26452" anchor="ctr"/>
                </a:tc>
                <a:tc>
                  <a:txBody>
                    <a:bodyPr/>
                    <a:lstStyle/>
                    <a:p>
                      <a:pPr algn="l" fontAlgn="b"/>
                      <a:r>
                        <a:rPr lang="fr-FR" sz="1400" u="none" strike="noStrike" dirty="0" err="1">
                          <a:solidFill>
                            <a:schemeClr val="accent1">
                              <a:lumMod val="50000"/>
                            </a:schemeClr>
                          </a:solidFill>
                          <a:effectLst/>
                        </a:rPr>
                        <a:t>Tensorflow</a:t>
                      </a:r>
                      <a:r>
                        <a:rPr lang="fr-FR" sz="1400" u="none" strike="noStrike" dirty="0">
                          <a:solidFill>
                            <a:schemeClr val="accent1">
                              <a:lumMod val="50000"/>
                            </a:schemeClr>
                          </a:solidFill>
                          <a:effectLst/>
                        </a:rPr>
                        <a:t> 2.x</a:t>
                      </a:r>
                      <a:endParaRPr lang="fr-FR" sz="1400" b="0" i="0" u="none" strike="noStrike" dirty="0">
                        <a:solidFill>
                          <a:schemeClr val="accent1">
                            <a:lumMod val="50000"/>
                          </a:schemeClr>
                        </a:solidFill>
                        <a:effectLst/>
                        <a:latin typeface="Consolas" panose="020B0609020204030204" pitchFamily="49" charset="0"/>
                      </a:endParaRPr>
                    </a:p>
                  </a:txBody>
                  <a:tcPr marL="5511" marR="5511" marT="5511" marB="26452" anchor="ctr"/>
                </a:tc>
                <a:tc>
                  <a:txBody>
                    <a:bodyPr/>
                    <a:lstStyle/>
                    <a:p>
                      <a:pPr algn="l" fontAlgn="b"/>
                      <a:r>
                        <a:rPr lang="fr-FR" sz="1100" u="none" strike="noStrike" kern="1200" dirty="0">
                          <a:solidFill>
                            <a:schemeClr val="accent1">
                              <a:lumMod val="50000"/>
                            </a:schemeClr>
                          </a:solidFill>
                          <a:effectLst/>
                          <a:latin typeface="+mn-lt"/>
                          <a:ea typeface="+mn-ea"/>
                          <a:cs typeface="+mn-cs"/>
                        </a:rPr>
                        <a:t>Suppression</a:t>
                      </a:r>
                    </a:p>
                  </a:txBody>
                  <a:tcPr marL="5511" marR="5511" marT="5511" marB="26452" anchor="ctr"/>
                </a:tc>
                <a:tc>
                  <a:txBody>
                    <a:bodyPr/>
                    <a:lstStyle/>
                    <a:p>
                      <a:pPr algn="l" fontAlgn="b"/>
                      <a:r>
                        <a:rPr lang="fr-FR" sz="1800" u="none" strike="noStrike" dirty="0">
                          <a:solidFill>
                            <a:schemeClr val="accent1">
                              <a:lumMod val="50000"/>
                            </a:schemeClr>
                          </a:solidFill>
                          <a:effectLst/>
                        </a:rPr>
                        <a:t>10.1</a:t>
                      </a:r>
                      <a:endParaRPr lang="fr-FR" sz="1800" b="1" i="0" u="none" strike="noStrike" dirty="0">
                        <a:solidFill>
                          <a:schemeClr val="accent1">
                            <a:lumMod val="50000"/>
                          </a:schemeClr>
                        </a:solidFill>
                        <a:effectLst/>
                        <a:latin typeface="Calibri" panose="020F0502020204030204" pitchFamily="34" charset="0"/>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accent1">
                              <a:lumMod val="50000"/>
                            </a:schemeClr>
                          </a:solidFill>
                          <a:effectLst/>
                          <a:latin typeface="+mn-lt"/>
                          <a:ea typeface="+mn-ea"/>
                          <a:cs typeface="+mn-cs"/>
                        </a:rPr>
                        <a:t>3.6</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accent1">
                              <a:lumMod val="50000"/>
                            </a:schemeClr>
                          </a:solidFill>
                          <a:effectLst/>
                          <a:latin typeface="+mn-lt"/>
                          <a:ea typeface="+mn-ea"/>
                          <a:cs typeface="+mn-cs"/>
                        </a:rPr>
                        <a:t>2</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0" kern="1200" dirty="0">
                          <a:solidFill>
                            <a:schemeClr val="accent1">
                              <a:lumMod val="50000"/>
                            </a:schemeClr>
                          </a:solidFill>
                          <a:effectLst/>
                          <a:latin typeface="+mn-lt"/>
                          <a:ea typeface="+mn-ea"/>
                          <a:cs typeface="+mn-cs"/>
                        </a:rPr>
                        <a:t>4100</a:t>
                      </a:r>
                      <a:endParaRPr lang="fr-FR" sz="1800" u="none" strike="noStrike" kern="1200" dirty="0">
                        <a:solidFill>
                          <a:schemeClr val="accent1">
                            <a:lumMod val="50000"/>
                          </a:schemeClr>
                        </a:solidFill>
                        <a:effectLst/>
                        <a:latin typeface="+mn-lt"/>
                        <a:ea typeface="+mn-ea"/>
                        <a:cs typeface="+mn-cs"/>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sz="1800" u="none" strike="noStrike" kern="1200" dirty="0">
                        <a:solidFill>
                          <a:schemeClr val="accent1">
                            <a:lumMod val="50000"/>
                          </a:schemeClr>
                        </a:solidFill>
                        <a:effectLst/>
                        <a:latin typeface="+mn-lt"/>
                        <a:ea typeface="+mn-ea"/>
                        <a:cs typeface="+mn-cs"/>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accent1">
                              <a:lumMod val="50000"/>
                            </a:schemeClr>
                          </a:solidFill>
                          <a:effectLst/>
                          <a:latin typeface="+mn-lt"/>
                          <a:ea typeface="+mn-ea"/>
                          <a:cs typeface="+mn-cs"/>
                        </a:rPr>
                        <a:t>307,5</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accent1">
                              <a:lumMod val="50000"/>
                            </a:schemeClr>
                          </a:solidFill>
                          <a:effectLst/>
                          <a:latin typeface="+mn-lt"/>
                          <a:ea typeface="+mn-ea"/>
                          <a:cs typeface="+mn-cs"/>
                        </a:rPr>
                        <a:t>- 615</a:t>
                      </a:r>
                    </a:p>
                  </a:txBody>
                  <a:tcPr marL="5511" marR="5511" marT="5511" marB="26452" anchor="ctr"/>
                </a:tc>
                <a:extLst>
                  <a:ext uri="{0D108BD9-81ED-4DB2-BD59-A6C34878D82A}">
                    <a16:rowId xmlns:a16="http://schemas.microsoft.com/office/drawing/2014/main" val="809583897"/>
                  </a:ext>
                </a:extLst>
              </a:tr>
              <a:tr h="290966">
                <a:tc>
                  <a:txBody>
                    <a:bodyPr/>
                    <a:lstStyle/>
                    <a:p>
                      <a:pPr algn="l" fontAlgn="ctr"/>
                      <a:r>
                        <a:rPr lang="fr-FR" sz="1400" u="none" strike="noStrike" dirty="0">
                          <a:solidFill>
                            <a:schemeClr val="accent1">
                              <a:lumMod val="50000"/>
                            </a:schemeClr>
                          </a:solidFill>
                          <a:effectLst/>
                        </a:rPr>
                        <a:t>new-</a:t>
                      </a:r>
                      <a:r>
                        <a:rPr lang="fr-FR" sz="1400" u="none" strike="noStrike" dirty="0" err="1">
                          <a:solidFill>
                            <a:schemeClr val="accent1">
                              <a:lumMod val="50000"/>
                            </a:schemeClr>
                          </a:solidFill>
                          <a:effectLst/>
                        </a:rPr>
                        <a:t>license</a:t>
                      </a:r>
                      <a:r>
                        <a:rPr lang="fr-FR" sz="1400" u="none" strike="noStrike" dirty="0">
                          <a:solidFill>
                            <a:schemeClr val="accent1">
                              <a:lumMod val="50000"/>
                            </a:schemeClr>
                          </a:solidFill>
                          <a:effectLst/>
                        </a:rPr>
                        <a:t>-orientation-verso</a:t>
                      </a:r>
                      <a:endParaRPr lang="fr-FR" sz="1400" b="0" i="0" u="none" strike="noStrike" dirty="0">
                        <a:solidFill>
                          <a:schemeClr val="accent1">
                            <a:lumMod val="50000"/>
                          </a:schemeClr>
                        </a:solidFill>
                        <a:effectLst/>
                        <a:latin typeface="Consolas" panose="020B0609020204030204" pitchFamily="49" charset="0"/>
                      </a:endParaRPr>
                    </a:p>
                  </a:txBody>
                  <a:tcPr marL="5511" marR="5511" marT="5511" marB="26452" anchor="ctr"/>
                </a:tc>
                <a:tc>
                  <a:txBody>
                    <a:bodyPr/>
                    <a:lstStyle/>
                    <a:p>
                      <a:pPr algn="l" fontAlgn="b"/>
                      <a:r>
                        <a:rPr lang="fr-FR" sz="1400" u="none" strike="noStrike" dirty="0" err="1">
                          <a:solidFill>
                            <a:schemeClr val="accent1">
                              <a:lumMod val="50000"/>
                            </a:schemeClr>
                          </a:solidFill>
                          <a:effectLst/>
                        </a:rPr>
                        <a:t>Tensorflow</a:t>
                      </a:r>
                      <a:r>
                        <a:rPr lang="fr-FR" sz="1400" u="none" strike="noStrike" dirty="0">
                          <a:solidFill>
                            <a:schemeClr val="accent1">
                              <a:lumMod val="50000"/>
                            </a:schemeClr>
                          </a:solidFill>
                          <a:effectLst/>
                        </a:rPr>
                        <a:t> 2.x</a:t>
                      </a:r>
                      <a:endParaRPr lang="fr-FR" sz="1400" b="0" i="0" u="none" strike="noStrike" dirty="0">
                        <a:solidFill>
                          <a:schemeClr val="accent1">
                            <a:lumMod val="50000"/>
                          </a:schemeClr>
                        </a:solidFill>
                        <a:effectLst/>
                        <a:latin typeface="Consolas" panose="020B0609020204030204" pitchFamily="49" charset="0"/>
                      </a:endParaRPr>
                    </a:p>
                  </a:txBody>
                  <a:tcPr marL="5511" marR="5511" marT="5511" marB="26452"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fr-FR" sz="1100" u="none" strike="noStrike" kern="1200" dirty="0">
                          <a:solidFill>
                            <a:schemeClr val="accent1">
                              <a:lumMod val="50000"/>
                            </a:schemeClr>
                          </a:solidFill>
                          <a:effectLst/>
                          <a:latin typeface="+mn-lt"/>
                          <a:ea typeface="+mn-ea"/>
                          <a:cs typeface="+mn-cs"/>
                        </a:rPr>
                        <a:t>Suppression</a:t>
                      </a:r>
                    </a:p>
                  </a:txBody>
                  <a:tcPr marL="5511" marR="5511" marT="5511" marB="26452" anchor="ctr"/>
                </a:tc>
                <a:tc>
                  <a:txBody>
                    <a:bodyPr/>
                    <a:lstStyle/>
                    <a:p>
                      <a:pPr algn="l" fontAlgn="b"/>
                      <a:r>
                        <a:rPr lang="fr-FR" sz="1800" u="none" strike="noStrike" dirty="0">
                          <a:solidFill>
                            <a:schemeClr val="accent1">
                              <a:lumMod val="50000"/>
                            </a:schemeClr>
                          </a:solidFill>
                          <a:effectLst/>
                        </a:rPr>
                        <a:t>10.1</a:t>
                      </a:r>
                      <a:endParaRPr lang="fr-FR" sz="1800" b="1" i="0" u="none" strike="noStrike" dirty="0">
                        <a:solidFill>
                          <a:schemeClr val="accent1">
                            <a:lumMod val="50000"/>
                          </a:schemeClr>
                        </a:solidFill>
                        <a:effectLst/>
                        <a:latin typeface="Calibri" panose="020F0502020204030204" pitchFamily="34" charset="0"/>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accent1">
                              <a:lumMod val="50000"/>
                            </a:schemeClr>
                          </a:solidFill>
                          <a:effectLst/>
                          <a:latin typeface="+mn-lt"/>
                          <a:ea typeface="+mn-ea"/>
                          <a:cs typeface="+mn-cs"/>
                        </a:rPr>
                        <a:t>3.6</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accent1">
                              <a:lumMod val="50000"/>
                            </a:schemeClr>
                          </a:solidFill>
                          <a:effectLst/>
                          <a:latin typeface="+mn-lt"/>
                          <a:ea typeface="+mn-ea"/>
                          <a:cs typeface="+mn-cs"/>
                        </a:rPr>
                        <a:t>2</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0" kern="1200" dirty="0">
                          <a:solidFill>
                            <a:schemeClr val="accent1">
                              <a:lumMod val="50000"/>
                            </a:schemeClr>
                          </a:solidFill>
                          <a:effectLst/>
                          <a:latin typeface="+mn-lt"/>
                          <a:ea typeface="+mn-ea"/>
                          <a:cs typeface="+mn-cs"/>
                        </a:rPr>
                        <a:t>4100</a:t>
                      </a:r>
                      <a:endParaRPr lang="fr-FR" sz="1800" u="none" strike="noStrike" kern="1200" dirty="0">
                        <a:solidFill>
                          <a:schemeClr val="accent1">
                            <a:lumMod val="50000"/>
                          </a:schemeClr>
                        </a:solidFill>
                        <a:effectLst/>
                        <a:latin typeface="+mn-lt"/>
                        <a:ea typeface="+mn-ea"/>
                        <a:cs typeface="+mn-cs"/>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sz="1800" u="none" strike="noStrike" kern="1200" dirty="0">
                        <a:solidFill>
                          <a:schemeClr val="accent1">
                            <a:lumMod val="50000"/>
                          </a:schemeClr>
                        </a:solidFill>
                        <a:effectLst/>
                        <a:latin typeface="+mn-lt"/>
                        <a:ea typeface="+mn-ea"/>
                        <a:cs typeface="+mn-cs"/>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accent1">
                              <a:lumMod val="50000"/>
                            </a:schemeClr>
                          </a:solidFill>
                          <a:effectLst/>
                          <a:latin typeface="+mn-lt"/>
                          <a:ea typeface="+mn-ea"/>
                          <a:cs typeface="+mn-cs"/>
                        </a:rPr>
                        <a:t>307,5</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accent1">
                              <a:lumMod val="50000"/>
                            </a:schemeClr>
                          </a:solidFill>
                          <a:effectLst/>
                          <a:latin typeface="+mn-lt"/>
                          <a:ea typeface="+mn-ea"/>
                          <a:cs typeface="+mn-cs"/>
                        </a:rPr>
                        <a:t>- 615</a:t>
                      </a:r>
                    </a:p>
                  </a:txBody>
                  <a:tcPr marL="5511" marR="5511" marT="5511" marB="26452" anchor="ctr"/>
                </a:tc>
                <a:extLst>
                  <a:ext uri="{0D108BD9-81ED-4DB2-BD59-A6C34878D82A}">
                    <a16:rowId xmlns:a16="http://schemas.microsoft.com/office/drawing/2014/main" val="716342195"/>
                  </a:ext>
                </a:extLst>
              </a:tr>
              <a:tr h="290966">
                <a:tc>
                  <a:txBody>
                    <a:bodyPr/>
                    <a:lstStyle/>
                    <a:p>
                      <a:pPr algn="l" fontAlgn="ctr"/>
                      <a:r>
                        <a:rPr lang="fr-FR" sz="1400" u="none" strike="noStrike" dirty="0">
                          <a:solidFill>
                            <a:schemeClr val="accent1">
                              <a:lumMod val="50000"/>
                            </a:schemeClr>
                          </a:solidFill>
                          <a:effectLst/>
                        </a:rPr>
                        <a:t>new-</a:t>
                      </a:r>
                      <a:r>
                        <a:rPr lang="fr-FR" sz="1400" u="none" strike="noStrike" dirty="0" err="1">
                          <a:solidFill>
                            <a:schemeClr val="accent1">
                              <a:lumMod val="50000"/>
                            </a:schemeClr>
                          </a:solidFill>
                          <a:effectLst/>
                        </a:rPr>
                        <a:t>license</a:t>
                      </a:r>
                      <a:r>
                        <a:rPr lang="fr-FR" sz="1400" u="none" strike="noStrike" dirty="0">
                          <a:solidFill>
                            <a:schemeClr val="accent1">
                              <a:lumMod val="50000"/>
                            </a:schemeClr>
                          </a:solidFill>
                          <a:effectLst/>
                        </a:rPr>
                        <a:t>-rotation-recto</a:t>
                      </a:r>
                      <a:endParaRPr lang="fr-FR" sz="1400" b="0" i="0" u="none" strike="noStrike" dirty="0">
                        <a:solidFill>
                          <a:schemeClr val="accent1">
                            <a:lumMod val="50000"/>
                          </a:schemeClr>
                        </a:solidFill>
                        <a:effectLst/>
                        <a:latin typeface="Consolas" panose="020B0609020204030204" pitchFamily="49" charset="0"/>
                      </a:endParaRPr>
                    </a:p>
                  </a:txBody>
                  <a:tcPr marL="5511" marR="5511" marT="5511" marB="26452" anchor="ctr"/>
                </a:tc>
                <a:tc>
                  <a:txBody>
                    <a:bodyPr/>
                    <a:lstStyle/>
                    <a:p>
                      <a:pPr algn="l" fontAlgn="b"/>
                      <a:r>
                        <a:rPr lang="fr-FR" sz="1400" u="none" strike="noStrike" dirty="0" err="1">
                          <a:solidFill>
                            <a:schemeClr val="accent1">
                              <a:lumMod val="50000"/>
                            </a:schemeClr>
                          </a:solidFill>
                          <a:effectLst/>
                        </a:rPr>
                        <a:t>Tensorflow</a:t>
                      </a:r>
                      <a:r>
                        <a:rPr lang="fr-FR" sz="1400" u="none" strike="noStrike" dirty="0">
                          <a:solidFill>
                            <a:schemeClr val="accent1">
                              <a:lumMod val="50000"/>
                            </a:schemeClr>
                          </a:solidFill>
                          <a:effectLst/>
                        </a:rPr>
                        <a:t> 2.x</a:t>
                      </a:r>
                      <a:endParaRPr lang="fr-FR" sz="1400" b="0" i="0" u="none" strike="noStrike" dirty="0">
                        <a:solidFill>
                          <a:schemeClr val="accent1">
                            <a:lumMod val="50000"/>
                          </a:schemeClr>
                        </a:solidFill>
                        <a:effectLst/>
                        <a:latin typeface="Consolas" panose="020B0609020204030204" pitchFamily="49" charset="0"/>
                      </a:endParaRPr>
                    </a:p>
                  </a:txBody>
                  <a:tcPr marL="5511" marR="5511" marT="5511" marB="26452"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fr-FR" sz="1100" u="none" strike="noStrike" kern="1200" dirty="0">
                          <a:solidFill>
                            <a:schemeClr val="accent1">
                              <a:lumMod val="50000"/>
                            </a:schemeClr>
                          </a:solidFill>
                          <a:effectLst/>
                          <a:latin typeface="+mn-lt"/>
                          <a:ea typeface="+mn-ea"/>
                          <a:cs typeface="+mn-cs"/>
                        </a:rPr>
                        <a:t>Suppression</a:t>
                      </a:r>
                    </a:p>
                  </a:txBody>
                  <a:tcPr marL="5511" marR="5511" marT="5511" marB="26452" anchor="ctr"/>
                </a:tc>
                <a:tc>
                  <a:txBody>
                    <a:bodyPr/>
                    <a:lstStyle/>
                    <a:p>
                      <a:pPr algn="l" fontAlgn="b"/>
                      <a:r>
                        <a:rPr lang="fr-FR" sz="1800" u="none" strike="noStrike" dirty="0">
                          <a:solidFill>
                            <a:schemeClr val="accent1">
                              <a:lumMod val="50000"/>
                            </a:schemeClr>
                          </a:solidFill>
                          <a:effectLst/>
                        </a:rPr>
                        <a:t>10.1</a:t>
                      </a:r>
                      <a:endParaRPr lang="fr-FR" sz="1800" b="1" i="0" u="none" strike="noStrike" dirty="0">
                        <a:solidFill>
                          <a:schemeClr val="accent1">
                            <a:lumMod val="50000"/>
                          </a:schemeClr>
                        </a:solidFill>
                        <a:effectLst/>
                        <a:latin typeface="Calibri" panose="020F0502020204030204" pitchFamily="34" charset="0"/>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accent1">
                              <a:lumMod val="50000"/>
                            </a:schemeClr>
                          </a:solidFill>
                          <a:effectLst/>
                          <a:latin typeface="+mn-lt"/>
                          <a:ea typeface="+mn-ea"/>
                          <a:cs typeface="+mn-cs"/>
                        </a:rPr>
                        <a:t>3.6</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accent1">
                              <a:lumMod val="50000"/>
                            </a:schemeClr>
                          </a:solidFill>
                          <a:effectLst/>
                          <a:latin typeface="+mn-lt"/>
                          <a:ea typeface="+mn-ea"/>
                          <a:cs typeface="+mn-cs"/>
                        </a:rPr>
                        <a:t>2</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0" kern="1200" dirty="0">
                          <a:solidFill>
                            <a:schemeClr val="accent1">
                              <a:lumMod val="50000"/>
                            </a:schemeClr>
                          </a:solidFill>
                          <a:effectLst/>
                          <a:latin typeface="+mn-lt"/>
                          <a:ea typeface="+mn-ea"/>
                          <a:cs typeface="+mn-cs"/>
                        </a:rPr>
                        <a:t>5490</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sz="1800" b="0" kern="1200" dirty="0">
                        <a:solidFill>
                          <a:schemeClr val="accent1">
                            <a:lumMod val="50000"/>
                          </a:schemeClr>
                        </a:solidFill>
                        <a:effectLst/>
                        <a:latin typeface="+mn-lt"/>
                        <a:ea typeface="+mn-ea"/>
                        <a:cs typeface="+mn-cs"/>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0" kern="1200" dirty="0">
                          <a:solidFill>
                            <a:schemeClr val="accent1">
                              <a:lumMod val="50000"/>
                            </a:schemeClr>
                          </a:solidFill>
                          <a:effectLst/>
                          <a:latin typeface="+mn-lt"/>
                          <a:ea typeface="+mn-ea"/>
                          <a:cs typeface="+mn-cs"/>
                        </a:rPr>
                        <a:t>411,75</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0" kern="1200" dirty="0">
                          <a:solidFill>
                            <a:schemeClr val="accent1">
                              <a:lumMod val="50000"/>
                            </a:schemeClr>
                          </a:solidFill>
                          <a:effectLst/>
                          <a:latin typeface="+mn-lt"/>
                          <a:ea typeface="+mn-ea"/>
                          <a:cs typeface="+mn-cs"/>
                        </a:rPr>
                        <a:t>- 823,5</a:t>
                      </a:r>
                    </a:p>
                  </a:txBody>
                  <a:tcPr marL="5511" marR="5511" marT="5511" marB="26452" anchor="ctr"/>
                </a:tc>
                <a:extLst>
                  <a:ext uri="{0D108BD9-81ED-4DB2-BD59-A6C34878D82A}">
                    <a16:rowId xmlns:a16="http://schemas.microsoft.com/office/drawing/2014/main" val="943509759"/>
                  </a:ext>
                </a:extLst>
              </a:tr>
              <a:tr h="290966">
                <a:tc>
                  <a:txBody>
                    <a:bodyPr/>
                    <a:lstStyle/>
                    <a:p>
                      <a:pPr algn="l" fontAlgn="ctr"/>
                      <a:r>
                        <a:rPr lang="fr-FR" sz="1400" u="none" strike="noStrike" dirty="0">
                          <a:solidFill>
                            <a:schemeClr val="accent1">
                              <a:lumMod val="50000"/>
                            </a:schemeClr>
                          </a:solidFill>
                          <a:effectLst/>
                        </a:rPr>
                        <a:t>new-</a:t>
                      </a:r>
                      <a:r>
                        <a:rPr lang="fr-FR" sz="1400" u="none" strike="noStrike" dirty="0" err="1">
                          <a:solidFill>
                            <a:schemeClr val="accent1">
                              <a:lumMod val="50000"/>
                            </a:schemeClr>
                          </a:solidFill>
                          <a:effectLst/>
                        </a:rPr>
                        <a:t>license</a:t>
                      </a:r>
                      <a:r>
                        <a:rPr lang="fr-FR" sz="1400" u="none" strike="noStrike" dirty="0">
                          <a:solidFill>
                            <a:schemeClr val="accent1">
                              <a:lumMod val="50000"/>
                            </a:schemeClr>
                          </a:solidFill>
                          <a:effectLst/>
                        </a:rPr>
                        <a:t>-rotation-verso</a:t>
                      </a:r>
                      <a:endParaRPr lang="fr-FR" sz="1400" b="0" i="0" u="none" strike="noStrike" dirty="0">
                        <a:solidFill>
                          <a:schemeClr val="accent1">
                            <a:lumMod val="50000"/>
                          </a:schemeClr>
                        </a:solidFill>
                        <a:effectLst/>
                        <a:latin typeface="Consolas" panose="020B0609020204030204" pitchFamily="49" charset="0"/>
                      </a:endParaRPr>
                    </a:p>
                  </a:txBody>
                  <a:tcPr marL="5511" marR="5511" marT="5511" marB="26452" anchor="ctr"/>
                </a:tc>
                <a:tc>
                  <a:txBody>
                    <a:bodyPr/>
                    <a:lstStyle/>
                    <a:p>
                      <a:pPr algn="l" fontAlgn="b"/>
                      <a:r>
                        <a:rPr lang="fr-FR" sz="1400" u="none" strike="noStrike" dirty="0" err="1">
                          <a:solidFill>
                            <a:schemeClr val="accent1">
                              <a:lumMod val="50000"/>
                            </a:schemeClr>
                          </a:solidFill>
                          <a:effectLst/>
                        </a:rPr>
                        <a:t>Tensorflow</a:t>
                      </a:r>
                      <a:r>
                        <a:rPr lang="fr-FR" sz="1400" u="none" strike="noStrike" dirty="0">
                          <a:solidFill>
                            <a:schemeClr val="accent1">
                              <a:lumMod val="50000"/>
                            </a:schemeClr>
                          </a:solidFill>
                          <a:effectLst/>
                        </a:rPr>
                        <a:t> 2.x</a:t>
                      </a:r>
                      <a:endParaRPr lang="fr-FR" sz="1400" b="0" i="0" u="none" strike="noStrike" dirty="0">
                        <a:solidFill>
                          <a:schemeClr val="accent1">
                            <a:lumMod val="50000"/>
                          </a:schemeClr>
                        </a:solidFill>
                        <a:effectLst/>
                        <a:latin typeface="Consolas" panose="020B0609020204030204" pitchFamily="49" charset="0"/>
                      </a:endParaRPr>
                    </a:p>
                  </a:txBody>
                  <a:tcPr marL="5511" marR="5511" marT="5511" marB="26452"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fr-FR" sz="1100" u="none" strike="noStrike" kern="1200" dirty="0">
                          <a:solidFill>
                            <a:schemeClr val="accent1">
                              <a:lumMod val="50000"/>
                            </a:schemeClr>
                          </a:solidFill>
                          <a:effectLst/>
                          <a:latin typeface="+mn-lt"/>
                          <a:ea typeface="+mn-ea"/>
                          <a:cs typeface="+mn-cs"/>
                        </a:rPr>
                        <a:t>Suppression</a:t>
                      </a:r>
                    </a:p>
                  </a:txBody>
                  <a:tcPr marL="5511" marR="5511" marT="5511" marB="26452" anchor="ctr"/>
                </a:tc>
                <a:tc>
                  <a:txBody>
                    <a:bodyPr/>
                    <a:lstStyle/>
                    <a:p>
                      <a:pPr algn="l" fontAlgn="b"/>
                      <a:r>
                        <a:rPr lang="fr-FR" sz="1800" u="none" strike="noStrike" dirty="0">
                          <a:solidFill>
                            <a:schemeClr val="accent1">
                              <a:lumMod val="50000"/>
                            </a:schemeClr>
                          </a:solidFill>
                          <a:effectLst/>
                        </a:rPr>
                        <a:t>10.1</a:t>
                      </a:r>
                      <a:endParaRPr lang="fr-FR" sz="1800" b="1" i="0" u="none" strike="noStrike" dirty="0">
                        <a:solidFill>
                          <a:schemeClr val="accent1">
                            <a:lumMod val="50000"/>
                          </a:schemeClr>
                        </a:solidFill>
                        <a:effectLst/>
                        <a:latin typeface="Calibri" panose="020F0502020204030204" pitchFamily="34" charset="0"/>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accent1">
                              <a:lumMod val="50000"/>
                            </a:schemeClr>
                          </a:solidFill>
                          <a:effectLst/>
                          <a:latin typeface="+mn-lt"/>
                          <a:ea typeface="+mn-ea"/>
                          <a:cs typeface="+mn-cs"/>
                        </a:rPr>
                        <a:t>3.6</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accent1">
                              <a:lumMod val="50000"/>
                            </a:schemeClr>
                          </a:solidFill>
                          <a:effectLst/>
                          <a:latin typeface="+mn-lt"/>
                          <a:ea typeface="+mn-ea"/>
                          <a:cs typeface="+mn-cs"/>
                        </a:rPr>
                        <a:t>2</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0" kern="1200" dirty="0">
                          <a:solidFill>
                            <a:schemeClr val="accent1">
                              <a:lumMod val="50000"/>
                            </a:schemeClr>
                          </a:solidFill>
                          <a:effectLst/>
                          <a:latin typeface="+mn-lt"/>
                          <a:ea typeface="+mn-ea"/>
                          <a:cs typeface="+mn-cs"/>
                        </a:rPr>
                        <a:t>5490</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sz="1800" b="0" kern="1200" dirty="0">
                        <a:solidFill>
                          <a:schemeClr val="accent1">
                            <a:lumMod val="50000"/>
                          </a:schemeClr>
                        </a:solidFill>
                        <a:effectLst/>
                        <a:latin typeface="+mn-lt"/>
                        <a:ea typeface="+mn-ea"/>
                        <a:cs typeface="+mn-cs"/>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0" kern="1200" dirty="0">
                          <a:solidFill>
                            <a:schemeClr val="accent1">
                              <a:lumMod val="50000"/>
                            </a:schemeClr>
                          </a:solidFill>
                          <a:effectLst/>
                          <a:latin typeface="+mn-lt"/>
                          <a:ea typeface="+mn-ea"/>
                          <a:cs typeface="+mn-cs"/>
                        </a:rPr>
                        <a:t>411,75</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0" kern="1200" dirty="0">
                          <a:solidFill>
                            <a:schemeClr val="accent1">
                              <a:lumMod val="50000"/>
                            </a:schemeClr>
                          </a:solidFill>
                          <a:effectLst/>
                          <a:latin typeface="+mn-lt"/>
                          <a:ea typeface="+mn-ea"/>
                          <a:cs typeface="+mn-cs"/>
                        </a:rPr>
                        <a:t>- 823,5</a:t>
                      </a:r>
                    </a:p>
                  </a:txBody>
                  <a:tcPr marL="5511" marR="5511" marT="5511" marB="26452" anchor="ctr"/>
                </a:tc>
                <a:extLst>
                  <a:ext uri="{0D108BD9-81ED-4DB2-BD59-A6C34878D82A}">
                    <a16:rowId xmlns:a16="http://schemas.microsoft.com/office/drawing/2014/main" val="3257526281"/>
                  </a:ext>
                </a:extLst>
              </a:tr>
              <a:tr h="290966">
                <a:tc>
                  <a:txBody>
                    <a:bodyPr/>
                    <a:lstStyle/>
                    <a:p>
                      <a:pPr algn="l" fontAlgn="ctr"/>
                      <a:r>
                        <a:rPr lang="fr-FR" sz="1400" u="none" strike="noStrike" dirty="0" err="1">
                          <a:effectLst/>
                        </a:rPr>
                        <a:t>old</a:t>
                      </a:r>
                      <a:r>
                        <a:rPr lang="fr-FR" sz="1400" u="none" strike="noStrike" dirty="0">
                          <a:effectLst/>
                        </a:rPr>
                        <a:t>-</a:t>
                      </a:r>
                      <a:r>
                        <a:rPr lang="fr-FR" sz="1400" u="none" strike="noStrike" dirty="0" err="1">
                          <a:effectLst/>
                        </a:rPr>
                        <a:t>license</a:t>
                      </a:r>
                      <a:r>
                        <a:rPr lang="fr-FR" sz="1400" u="none" strike="noStrike" dirty="0">
                          <a:effectLst/>
                        </a:rPr>
                        <a:t>-info-recto-zoning</a:t>
                      </a:r>
                      <a:endParaRPr lang="fr-FR" sz="1400" b="0" i="0" u="none" strike="noStrike" dirty="0">
                        <a:solidFill>
                          <a:srgbClr val="0451A5"/>
                        </a:solidFill>
                        <a:effectLst/>
                        <a:latin typeface="Consolas" panose="020B0609020204030204" pitchFamily="49" charset="0"/>
                      </a:endParaRPr>
                    </a:p>
                  </a:txBody>
                  <a:tcPr marL="5511" marR="5511" marT="5511" marB="26452" anchor="ctr"/>
                </a:tc>
                <a:tc>
                  <a:txBody>
                    <a:bodyPr/>
                    <a:lstStyle/>
                    <a:p>
                      <a:pPr algn="l" fontAlgn="b"/>
                      <a:r>
                        <a:rPr lang="fr-FR" sz="1400" u="none" strike="noStrike" dirty="0">
                          <a:effectLst/>
                        </a:rPr>
                        <a:t>Darknet YOLOv3</a:t>
                      </a:r>
                      <a:endParaRPr lang="fr-FR" sz="1400" b="0" i="0" u="none" strike="noStrike" dirty="0">
                        <a:solidFill>
                          <a:srgbClr val="0451A5"/>
                        </a:solidFill>
                        <a:effectLst/>
                        <a:latin typeface="Consolas" panose="020B0609020204030204" pitchFamily="49" charset="0"/>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kumimoji="0" lang="fr-FR" sz="1100" b="0" i="0" u="none" strike="noStrike" kern="1200" cap="none" spc="0" normalizeH="0" baseline="0" noProof="0" dirty="0">
                          <a:ln>
                            <a:noFill/>
                          </a:ln>
                          <a:solidFill>
                            <a:srgbClr val="2D293E"/>
                          </a:solidFill>
                          <a:effectLst/>
                          <a:uLnTx/>
                          <a:uFillTx/>
                          <a:latin typeface="+mn-lt"/>
                          <a:ea typeface="+mn-ea"/>
                          <a:cs typeface="+mn-cs"/>
                        </a:rPr>
                        <a:t>Utilisation</a:t>
                      </a:r>
                      <a:r>
                        <a:rPr lang="fr-FR" sz="1100" u="none" strike="noStrike" kern="1200" dirty="0">
                          <a:solidFill>
                            <a:schemeClr val="tx1"/>
                          </a:solidFill>
                          <a:effectLst/>
                          <a:latin typeface="+mn-lt"/>
                          <a:ea typeface="+mn-ea"/>
                          <a:cs typeface="+mn-cs"/>
                        </a:rPr>
                        <a:t> </a:t>
                      </a:r>
                      <a:r>
                        <a:rPr lang="fr-FR" sz="1100" u="none" strike="noStrike" kern="1200" dirty="0" err="1">
                          <a:solidFill>
                            <a:schemeClr val="tx1"/>
                          </a:solidFill>
                          <a:effectLst/>
                          <a:latin typeface="+mn-lt"/>
                          <a:ea typeface="+mn-ea"/>
                          <a:cs typeface="+mn-cs"/>
                        </a:rPr>
                        <a:t>OpenCV</a:t>
                      </a:r>
                      <a:r>
                        <a:rPr lang="fr-FR" sz="1100" u="none" strike="noStrike" kern="1200" dirty="0">
                          <a:solidFill>
                            <a:schemeClr val="tx1"/>
                          </a:solidFill>
                          <a:effectLst/>
                          <a:latin typeface="+mn-lt"/>
                          <a:ea typeface="+mn-ea"/>
                          <a:cs typeface="+mn-cs"/>
                        </a:rPr>
                        <a:t> CPU</a:t>
                      </a:r>
                      <a:br>
                        <a:rPr lang="fr-FR" sz="1100" u="none" strike="noStrike" kern="1200" dirty="0">
                          <a:solidFill>
                            <a:schemeClr val="tx1"/>
                          </a:solidFill>
                          <a:effectLst/>
                          <a:latin typeface="+mn-lt"/>
                          <a:ea typeface="+mn-ea"/>
                          <a:cs typeface="+mn-cs"/>
                        </a:rPr>
                      </a:br>
                      <a:r>
                        <a:rPr kumimoji="0" lang="fr-FR" sz="1100" b="0" i="0" u="none" strike="noStrike" kern="1200" cap="none" spc="0" normalizeH="0" baseline="0" noProof="0" dirty="0">
                          <a:ln>
                            <a:noFill/>
                          </a:ln>
                          <a:solidFill>
                            <a:srgbClr val="2D293E"/>
                          </a:solidFill>
                          <a:effectLst/>
                          <a:uLnTx/>
                          <a:uFillTx/>
                          <a:latin typeface="+mn-lt"/>
                          <a:ea typeface="+mn-ea"/>
                          <a:cs typeface="+mn-cs"/>
                        </a:rPr>
                        <a:t>Baisse qualité</a:t>
                      </a:r>
                      <a:endParaRPr lang="fr-FR" sz="1100" u="none" strike="noStrike" kern="1200" dirty="0">
                        <a:solidFill>
                          <a:schemeClr val="tx1"/>
                        </a:solidFill>
                        <a:effectLst/>
                        <a:latin typeface="+mn-lt"/>
                        <a:ea typeface="+mn-ea"/>
                        <a:cs typeface="+mn-cs"/>
                      </a:endParaRPr>
                    </a:p>
                  </a:txBody>
                  <a:tcPr marL="5511" marR="5511" marT="5511" marB="26452" anchor="ctr"/>
                </a:tc>
                <a:tc>
                  <a:txBody>
                    <a:bodyPr/>
                    <a:lstStyle/>
                    <a:p>
                      <a:pPr algn="l" fontAlgn="b"/>
                      <a:r>
                        <a:rPr lang="fr-FR" sz="1800" u="none" strike="noStrike" dirty="0">
                          <a:effectLst/>
                        </a:rPr>
                        <a:t>10.2</a:t>
                      </a:r>
                      <a:endParaRPr lang="fr-FR" sz="1800" b="1" i="0" u="none" strike="noStrike" dirty="0">
                        <a:solidFill>
                          <a:srgbClr val="000000"/>
                        </a:solidFill>
                        <a:effectLst/>
                        <a:latin typeface="Calibri" panose="020F0502020204030204" pitchFamily="34" charset="0"/>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dk1"/>
                          </a:solidFill>
                          <a:effectLst/>
                          <a:latin typeface="+mn-lt"/>
                          <a:ea typeface="+mn-ea"/>
                          <a:cs typeface="+mn-cs"/>
                        </a:rPr>
                        <a:t>3.6</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dk1"/>
                          </a:solidFill>
                          <a:effectLst/>
                          <a:latin typeface="+mn-lt"/>
                          <a:ea typeface="+mn-ea"/>
                          <a:cs typeface="+mn-cs"/>
                        </a:rPr>
                        <a:t>2</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0" kern="1200" dirty="0">
                          <a:solidFill>
                            <a:schemeClr val="dk1"/>
                          </a:solidFill>
                          <a:effectLst/>
                          <a:latin typeface="+mn-lt"/>
                          <a:ea typeface="+mn-ea"/>
                          <a:cs typeface="+mn-cs"/>
                        </a:rPr>
                        <a:t>12130</a:t>
                      </a:r>
                      <a:endParaRPr lang="fr-FR" sz="1800" u="none" strike="noStrike" kern="1200" dirty="0">
                        <a:solidFill>
                          <a:schemeClr val="dk1"/>
                        </a:solidFill>
                        <a:effectLst/>
                        <a:latin typeface="+mn-lt"/>
                        <a:ea typeface="+mn-ea"/>
                        <a:cs typeface="+mn-cs"/>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0" kern="1200" dirty="0">
                          <a:solidFill>
                            <a:schemeClr val="dk1"/>
                          </a:solidFill>
                          <a:effectLst/>
                          <a:latin typeface="+mn-lt"/>
                          <a:ea typeface="+mn-ea"/>
                          <a:cs typeface="+mn-cs"/>
                        </a:rPr>
                        <a:t>1024</a:t>
                      </a:r>
                      <a:endParaRPr lang="fr-FR" sz="1800" u="none" strike="noStrike" kern="1200" dirty="0">
                        <a:solidFill>
                          <a:schemeClr val="dk1"/>
                        </a:solidFill>
                        <a:effectLst/>
                        <a:latin typeface="+mn-lt"/>
                        <a:ea typeface="+mn-ea"/>
                        <a:cs typeface="+mn-cs"/>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dk1"/>
                          </a:solidFill>
                          <a:effectLst/>
                          <a:latin typeface="+mn-lt"/>
                          <a:ea typeface="+mn-ea"/>
                          <a:cs typeface="+mn-cs"/>
                        </a:rPr>
                        <a:t>832,95</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dk1"/>
                          </a:solidFill>
                          <a:effectLst/>
                          <a:latin typeface="+mn-lt"/>
                          <a:ea typeface="+mn-ea"/>
                          <a:cs typeface="+mn-cs"/>
                        </a:rPr>
                        <a:t>- 1665,9</a:t>
                      </a:r>
                    </a:p>
                  </a:txBody>
                  <a:tcPr marL="5511" marR="5511" marT="5511" marB="26452" anchor="ctr"/>
                </a:tc>
                <a:extLst>
                  <a:ext uri="{0D108BD9-81ED-4DB2-BD59-A6C34878D82A}">
                    <a16:rowId xmlns:a16="http://schemas.microsoft.com/office/drawing/2014/main" val="3271776988"/>
                  </a:ext>
                </a:extLst>
              </a:tr>
              <a:tr h="290966">
                <a:tc>
                  <a:txBody>
                    <a:bodyPr/>
                    <a:lstStyle/>
                    <a:p>
                      <a:pPr marL="0" algn="l" defTabSz="914400" rtl="0" eaLnBrk="1" fontAlgn="ctr" latinLnBrk="0" hangingPunct="1"/>
                      <a:r>
                        <a:rPr lang="fr-FR" sz="1400" u="none" strike="noStrike" kern="1200" dirty="0" err="1">
                          <a:solidFill>
                            <a:schemeClr val="accent1">
                              <a:lumMod val="50000"/>
                            </a:schemeClr>
                          </a:solidFill>
                          <a:effectLst/>
                          <a:latin typeface="+mn-lt"/>
                          <a:ea typeface="+mn-ea"/>
                          <a:cs typeface="+mn-cs"/>
                        </a:rPr>
                        <a:t>old</a:t>
                      </a:r>
                      <a:r>
                        <a:rPr lang="fr-FR" sz="1400" u="none" strike="noStrike" kern="1200" dirty="0">
                          <a:solidFill>
                            <a:schemeClr val="accent1">
                              <a:lumMod val="50000"/>
                            </a:schemeClr>
                          </a:solidFill>
                          <a:effectLst/>
                          <a:latin typeface="+mn-lt"/>
                          <a:ea typeface="+mn-ea"/>
                          <a:cs typeface="+mn-cs"/>
                        </a:rPr>
                        <a:t>-</a:t>
                      </a:r>
                      <a:r>
                        <a:rPr lang="fr-FR" sz="1400" u="none" strike="noStrike" kern="1200" dirty="0" err="1">
                          <a:solidFill>
                            <a:schemeClr val="accent1">
                              <a:lumMod val="50000"/>
                            </a:schemeClr>
                          </a:solidFill>
                          <a:effectLst/>
                          <a:latin typeface="+mn-lt"/>
                          <a:ea typeface="+mn-ea"/>
                          <a:cs typeface="+mn-cs"/>
                        </a:rPr>
                        <a:t>license</a:t>
                      </a:r>
                      <a:r>
                        <a:rPr lang="fr-FR" sz="1400" u="none" strike="noStrike" kern="1200" dirty="0">
                          <a:solidFill>
                            <a:schemeClr val="accent1">
                              <a:lumMod val="50000"/>
                            </a:schemeClr>
                          </a:solidFill>
                          <a:effectLst/>
                          <a:latin typeface="+mn-lt"/>
                          <a:ea typeface="+mn-ea"/>
                          <a:cs typeface="+mn-cs"/>
                        </a:rPr>
                        <a:t>-orientation-recto</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400" u="none" strike="noStrike" kern="1200" dirty="0" err="1">
                          <a:solidFill>
                            <a:schemeClr val="accent1">
                              <a:lumMod val="50000"/>
                            </a:schemeClr>
                          </a:solidFill>
                          <a:effectLst/>
                          <a:latin typeface="+mn-lt"/>
                          <a:ea typeface="+mn-ea"/>
                          <a:cs typeface="+mn-cs"/>
                        </a:rPr>
                        <a:t>Tensorflow</a:t>
                      </a:r>
                      <a:r>
                        <a:rPr lang="fr-FR" sz="1400" u="none" strike="noStrike" kern="1200" dirty="0">
                          <a:solidFill>
                            <a:schemeClr val="accent1">
                              <a:lumMod val="50000"/>
                            </a:schemeClr>
                          </a:solidFill>
                          <a:effectLst/>
                          <a:latin typeface="+mn-lt"/>
                          <a:ea typeface="+mn-ea"/>
                          <a:cs typeface="+mn-cs"/>
                        </a:rPr>
                        <a:t> 2.x</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100" u="none" strike="noStrike" kern="1200" dirty="0">
                          <a:solidFill>
                            <a:schemeClr val="accent1">
                              <a:lumMod val="50000"/>
                            </a:schemeClr>
                          </a:solidFill>
                          <a:effectLst/>
                          <a:latin typeface="+mn-lt"/>
                          <a:ea typeface="+mn-ea"/>
                          <a:cs typeface="+mn-cs"/>
                        </a:rPr>
                        <a:t>Suppression</a:t>
                      </a:r>
                    </a:p>
                  </a:txBody>
                  <a:tcPr marL="5511" marR="5511" marT="5511" marB="26452" anchor="ctr"/>
                </a:tc>
                <a:tc>
                  <a:txBody>
                    <a:bodyPr/>
                    <a:lstStyle/>
                    <a:p>
                      <a:pPr marL="0" algn="l" defTabSz="914400" rtl="0" eaLnBrk="1" fontAlgn="ctr" latinLnBrk="0" hangingPunct="1"/>
                      <a:r>
                        <a:rPr lang="fr-FR" sz="1800" u="none" strike="noStrike" kern="1200" dirty="0">
                          <a:solidFill>
                            <a:schemeClr val="accent1">
                              <a:lumMod val="50000"/>
                            </a:schemeClr>
                          </a:solidFill>
                          <a:effectLst/>
                          <a:latin typeface="+mn-lt"/>
                          <a:ea typeface="+mn-ea"/>
                          <a:cs typeface="+mn-cs"/>
                        </a:rPr>
                        <a:t>10.1</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accent1">
                              <a:lumMod val="50000"/>
                            </a:schemeClr>
                          </a:solidFill>
                          <a:effectLst/>
                          <a:latin typeface="+mn-lt"/>
                          <a:ea typeface="+mn-ea"/>
                          <a:cs typeface="+mn-cs"/>
                        </a:rPr>
                        <a:t>3.6</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sz="1800" u="none" strike="noStrike" kern="1200" dirty="0">
                        <a:solidFill>
                          <a:schemeClr val="accent1">
                            <a:lumMod val="50000"/>
                          </a:schemeClr>
                        </a:solidFill>
                        <a:effectLst/>
                        <a:latin typeface="+mn-lt"/>
                        <a:ea typeface="+mn-ea"/>
                        <a:cs typeface="+mn-cs"/>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accent1">
                              <a:lumMod val="50000"/>
                            </a:schemeClr>
                          </a:solidFill>
                          <a:effectLst/>
                          <a:latin typeface="+mn-lt"/>
                          <a:ea typeface="+mn-ea"/>
                          <a:cs typeface="+mn-cs"/>
                        </a:rPr>
                        <a:t>4100</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sz="1800" u="none" strike="noStrike" kern="1200" dirty="0">
                        <a:solidFill>
                          <a:schemeClr val="accent1">
                            <a:lumMod val="50000"/>
                          </a:schemeClr>
                        </a:solidFill>
                        <a:effectLst/>
                        <a:latin typeface="+mn-lt"/>
                        <a:ea typeface="+mn-ea"/>
                        <a:cs typeface="+mn-cs"/>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accent1">
                              <a:lumMod val="50000"/>
                            </a:schemeClr>
                          </a:solidFill>
                          <a:effectLst/>
                          <a:latin typeface="+mn-lt"/>
                          <a:ea typeface="+mn-ea"/>
                          <a:cs typeface="+mn-cs"/>
                        </a:rPr>
                        <a:t>307,5</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accent1">
                              <a:lumMod val="50000"/>
                            </a:schemeClr>
                          </a:solidFill>
                          <a:effectLst/>
                          <a:latin typeface="+mn-lt"/>
                          <a:ea typeface="+mn-ea"/>
                          <a:cs typeface="+mn-cs"/>
                        </a:rPr>
                        <a:t>- 615</a:t>
                      </a:r>
                    </a:p>
                  </a:txBody>
                  <a:tcPr marL="5511" marR="5511" marT="5511" marB="26452" anchor="ctr"/>
                </a:tc>
                <a:extLst>
                  <a:ext uri="{0D108BD9-81ED-4DB2-BD59-A6C34878D82A}">
                    <a16:rowId xmlns:a16="http://schemas.microsoft.com/office/drawing/2014/main" val="1686685168"/>
                  </a:ext>
                </a:extLst>
              </a:tr>
              <a:tr h="290966">
                <a:tc>
                  <a:txBody>
                    <a:bodyPr/>
                    <a:lstStyle/>
                    <a:p>
                      <a:pPr algn="l" fontAlgn="ctr"/>
                      <a:r>
                        <a:rPr lang="fr-FR" sz="1400" u="none" strike="noStrike" dirty="0" err="1">
                          <a:effectLst/>
                        </a:rPr>
                        <a:t>license-core</a:t>
                      </a:r>
                      <a:endParaRPr lang="fr-FR" sz="1400" b="0" i="0" u="none" strike="noStrike" dirty="0">
                        <a:solidFill>
                          <a:srgbClr val="0451A5"/>
                        </a:solidFill>
                        <a:effectLst/>
                        <a:latin typeface="Consolas" panose="020B0609020204030204" pitchFamily="49" charset="0"/>
                      </a:endParaRPr>
                    </a:p>
                  </a:txBody>
                  <a:tcPr marL="5511" marR="5511" marT="5511" marB="26452" anchor="ctr"/>
                </a:tc>
                <a:tc>
                  <a:txBody>
                    <a:bodyPr/>
                    <a:lstStyle/>
                    <a:p>
                      <a:pPr algn="l" fontAlgn="ctr"/>
                      <a:r>
                        <a:rPr lang="fr-FR" sz="1400" u="none" strike="noStrike" dirty="0" err="1">
                          <a:effectLst/>
                        </a:rPr>
                        <a:t>OpenCV</a:t>
                      </a:r>
                      <a:r>
                        <a:rPr lang="fr-FR" sz="1400" u="none" strike="noStrike" dirty="0">
                          <a:effectLst/>
                        </a:rPr>
                        <a:t> 2.x</a:t>
                      </a:r>
                      <a:endParaRPr lang="fr-FR" sz="1400" b="0" i="0" u="none" strike="noStrike" dirty="0">
                        <a:solidFill>
                          <a:srgbClr val="0451A5"/>
                        </a:solidFill>
                        <a:effectLst/>
                        <a:latin typeface="Consolas" panose="020B0609020204030204" pitchFamily="49" charset="0"/>
                      </a:endParaRPr>
                    </a:p>
                  </a:txBody>
                  <a:tcPr marL="5511" marR="5511" marT="5511" marB="26452" anchor="ctr"/>
                </a:tc>
                <a:tc>
                  <a:txBody>
                    <a:bodyPr/>
                    <a:lstStyle/>
                    <a:p>
                      <a:pPr marL="0" algn="l" defTabSz="914400" rtl="0" eaLnBrk="1" fontAlgn="b" latinLnBrk="0" hangingPunct="1"/>
                      <a:endParaRPr lang="fr-FR" sz="1100" u="none" strike="noStrike" kern="1200" dirty="0">
                        <a:solidFill>
                          <a:schemeClr val="dk1"/>
                        </a:solidFill>
                        <a:effectLst/>
                        <a:latin typeface="+mn-lt"/>
                        <a:ea typeface="+mn-ea"/>
                        <a:cs typeface="+mn-cs"/>
                      </a:endParaRPr>
                    </a:p>
                  </a:txBody>
                  <a:tcPr marL="5511" marR="5511" marT="5511" marB="26452" anchor="ctr"/>
                </a:tc>
                <a:tc>
                  <a:txBody>
                    <a:bodyPr/>
                    <a:lstStyle/>
                    <a:p>
                      <a:pPr algn="l" fontAlgn="ctr"/>
                      <a:endParaRPr lang="fr-FR" sz="1800" b="0" i="0" u="none" strike="noStrike" dirty="0">
                        <a:solidFill>
                          <a:srgbClr val="0451A5"/>
                        </a:solidFill>
                        <a:effectLst/>
                        <a:latin typeface="Consolas" panose="020B0609020204030204" pitchFamily="49" charset="0"/>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dk1"/>
                          </a:solidFill>
                          <a:effectLst/>
                          <a:latin typeface="+mn-lt"/>
                          <a:ea typeface="+mn-ea"/>
                          <a:cs typeface="+mn-cs"/>
                        </a:rPr>
                        <a:t>3.8</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dk1"/>
                          </a:solidFill>
                          <a:effectLst/>
                          <a:latin typeface="+mn-lt"/>
                          <a:ea typeface="+mn-ea"/>
                          <a:cs typeface="+mn-cs"/>
                        </a:rPr>
                        <a:t>2</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0" kern="1200" dirty="0">
                          <a:solidFill>
                            <a:schemeClr val="dk1"/>
                          </a:solidFill>
                          <a:effectLst/>
                          <a:latin typeface="+mn-lt"/>
                          <a:ea typeface="+mn-ea"/>
                          <a:cs typeface="+mn-cs"/>
                        </a:rPr>
                        <a:t>1024</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sz="1800" b="0" kern="1200" dirty="0">
                        <a:solidFill>
                          <a:schemeClr val="dk1"/>
                        </a:solidFill>
                        <a:effectLst/>
                        <a:latin typeface="+mn-lt"/>
                        <a:ea typeface="+mn-ea"/>
                        <a:cs typeface="+mn-cs"/>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sz="1800" b="0" kern="1200" dirty="0">
                        <a:solidFill>
                          <a:schemeClr val="dk1"/>
                        </a:solidFill>
                        <a:effectLst/>
                        <a:latin typeface="+mn-lt"/>
                        <a:ea typeface="+mn-ea"/>
                        <a:cs typeface="+mn-cs"/>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sz="1800" b="0" kern="1200" dirty="0">
                        <a:solidFill>
                          <a:schemeClr val="dk1"/>
                        </a:solidFill>
                        <a:effectLst/>
                        <a:latin typeface="+mn-lt"/>
                        <a:ea typeface="+mn-ea"/>
                        <a:cs typeface="+mn-cs"/>
                      </a:endParaRPr>
                    </a:p>
                  </a:txBody>
                  <a:tcPr marL="5511" marR="5511" marT="5511" marB="26452" anchor="ctr"/>
                </a:tc>
                <a:extLst>
                  <a:ext uri="{0D108BD9-81ED-4DB2-BD59-A6C34878D82A}">
                    <a16:rowId xmlns:a16="http://schemas.microsoft.com/office/drawing/2014/main" val="83441337"/>
                  </a:ext>
                </a:extLst>
              </a:tr>
              <a:tr h="290966">
                <a:tc>
                  <a:txBody>
                    <a:bodyPr/>
                    <a:lstStyle/>
                    <a:p>
                      <a:pPr algn="l" fontAlgn="ctr"/>
                      <a:r>
                        <a:rPr lang="fr-FR" sz="1400" u="none" strike="noStrike" dirty="0" err="1">
                          <a:solidFill>
                            <a:srgbClr val="C00000"/>
                          </a:solidFill>
                          <a:effectLst/>
                        </a:rPr>
                        <a:t>old</a:t>
                      </a:r>
                      <a:r>
                        <a:rPr lang="fr-FR" sz="1400" u="none" strike="noStrike" dirty="0">
                          <a:solidFill>
                            <a:srgbClr val="C00000"/>
                          </a:solidFill>
                          <a:effectLst/>
                        </a:rPr>
                        <a:t>-</a:t>
                      </a:r>
                      <a:r>
                        <a:rPr lang="fr-FR" sz="1400" u="none" strike="noStrike" dirty="0" err="1">
                          <a:solidFill>
                            <a:srgbClr val="C00000"/>
                          </a:solidFill>
                          <a:effectLst/>
                        </a:rPr>
                        <a:t>license</a:t>
                      </a:r>
                      <a:r>
                        <a:rPr lang="fr-FR" sz="1400" u="none" strike="noStrike" dirty="0">
                          <a:solidFill>
                            <a:srgbClr val="C00000"/>
                          </a:solidFill>
                          <a:effectLst/>
                        </a:rPr>
                        <a:t>-recto-table-classifier</a:t>
                      </a:r>
                      <a:endParaRPr lang="fr-FR" sz="1400" b="0" i="0" u="none" strike="noStrike" dirty="0">
                        <a:solidFill>
                          <a:srgbClr val="C00000"/>
                        </a:solidFill>
                        <a:effectLst/>
                        <a:latin typeface="Consolas" panose="020B0609020204030204" pitchFamily="49" charset="0"/>
                      </a:endParaRPr>
                    </a:p>
                  </a:txBody>
                  <a:tcPr marL="5511" marR="5511" marT="5511" marB="26452" anchor="ctr"/>
                </a:tc>
                <a:tc>
                  <a:txBody>
                    <a:bodyPr/>
                    <a:lstStyle/>
                    <a:p>
                      <a:pPr algn="l" fontAlgn="ctr"/>
                      <a:r>
                        <a:rPr lang="fr-FR" sz="1400" u="none" strike="noStrike" dirty="0" err="1">
                          <a:solidFill>
                            <a:srgbClr val="C00000"/>
                          </a:solidFill>
                          <a:effectLst/>
                        </a:rPr>
                        <a:t>Tensorflow</a:t>
                      </a:r>
                      <a:r>
                        <a:rPr lang="fr-FR" sz="1400" u="none" strike="noStrike" dirty="0">
                          <a:solidFill>
                            <a:srgbClr val="C00000"/>
                          </a:solidFill>
                          <a:effectLst/>
                        </a:rPr>
                        <a:t> 2.x</a:t>
                      </a:r>
                      <a:endParaRPr lang="fr-FR" sz="1400" b="0" i="0" u="none" strike="noStrike" dirty="0">
                        <a:solidFill>
                          <a:srgbClr val="C00000"/>
                        </a:solidFill>
                        <a:effectLst/>
                        <a:latin typeface="Consolas" panose="020B0609020204030204" pitchFamily="49" charset="0"/>
                      </a:endParaRPr>
                    </a:p>
                  </a:txBody>
                  <a:tcPr marL="5511" marR="5511" marT="5511" marB="26452" anchor="ctr"/>
                </a:tc>
                <a:tc>
                  <a:txBody>
                    <a:bodyPr/>
                    <a:lstStyle/>
                    <a:p>
                      <a:pPr algn="l" fontAlgn="ctr"/>
                      <a:r>
                        <a:rPr kumimoji="0" lang="fr-FR" sz="1100" b="0" i="0" u="none" strike="noStrike" kern="1200" cap="none" spc="0" normalizeH="0" baseline="0" dirty="0">
                          <a:ln>
                            <a:noFill/>
                          </a:ln>
                          <a:solidFill>
                            <a:srgbClr val="C00000"/>
                          </a:solidFill>
                          <a:effectLst/>
                          <a:uLnTx/>
                          <a:uFillTx/>
                          <a:latin typeface="+mn-lt"/>
                          <a:ea typeface="+mn-ea"/>
                          <a:cs typeface="+mn-cs"/>
                        </a:rPr>
                        <a:t>Suppression</a:t>
                      </a:r>
                    </a:p>
                  </a:txBody>
                  <a:tcPr marL="5511" marR="5511" marT="5511" marB="26452" anchor="ctr"/>
                </a:tc>
                <a:tc>
                  <a:txBody>
                    <a:bodyPr/>
                    <a:lstStyle/>
                    <a:p>
                      <a:pPr algn="l" fontAlgn="b"/>
                      <a:r>
                        <a:rPr lang="fr-FR" sz="1800" u="none" strike="noStrike" dirty="0">
                          <a:solidFill>
                            <a:srgbClr val="C00000"/>
                          </a:solidFill>
                          <a:effectLst/>
                        </a:rPr>
                        <a:t>10.1</a:t>
                      </a:r>
                      <a:endParaRPr lang="fr-FR" sz="1800" b="1" i="0" u="none" strike="noStrike" dirty="0">
                        <a:solidFill>
                          <a:srgbClr val="C00000"/>
                        </a:solidFill>
                        <a:effectLst/>
                        <a:latin typeface="Calibri" panose="020F0502020204030204" pitchFamily="34" charset="0"/>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rgbClr val="C00000"/>
                          </a:solidFill>
                          <a:effectLst/>
                          <a:latin typeface="+mn-lt"/>
                          <a:ea typeface="+mn-ea"/>
                          <a:cs typeface="+mn-cs"/>
                        </a:rPr>
                        <a:t>3.6</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sz="1800" u="none" strike="noStrike" kern="1200" dirty="0">
                        <a:solidFill>
                          <a:srgbClr val="C00000"/>
                        </a:solidFill>
                        <a:effectLst/>
                        <a:latin typeface="+mn-lt"/>
                        <a:ea typeface="+mn-ea"/>
                        <a:cs typeface="+mn-cs"/>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0" kern="1200" dirty="0">
                          <a:solidFill>
                            <a:srgbClr val="C00000"/>
                          </a:solidFill>
                          <a:effectLst/>
                          <a:latin typeface="+mn-lt"/>
                          <a:ea typeface="+mn-ea"/>
                          <a:cs typeface="+mn-cs"/>
                        </a:rPr>
                        <a:t>4100</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sz="1800" u="none" strike="noStrike" kern="1200" dirty="0">
                        <a:solidFill>
                          <a:srgbClr val="C00000"/>
                        </a:solidFill>
                        <a:effectLst/>
                        <a:latin typeface="+mn-lt"/>
                        <a:ea typeface="+mn-ea"/>
                        <a:cs typeface="+mn-cs"/>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rgbClr val="C00000"/>
                          </a:solidFill>
                          <a:effectLst/>
                          <a:latin typeface="+mn-lt"/>
                          <a:ea typeface="+mn-ea"/>
                          <a:cs typeface="+mn-cs"/>
                        </a:rPr>
                        <a:t>307,5</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sz="1800" u="none" strike="noStrike" kern="1200" dirty="0">
                        <a:solidFill>
                          <a:srgbClr val="C00000"/>
                        </a:solidFill>
                        <a:effectLst/>
                        <a:latin typeface="+mn-lt"/>
                        <a:ea typeface="+mn-ea"/>
                        <a:cs typeface="+mn-cs"/>
                      </a:endParaRPr>
                    </a:p>
                  </a:txBody>
                  <a:tcPr marL="5511" marR="5511" marT="5511" marB="26452" anchor="ctr"/>
                </a:tc>
                <a:extLst>
                  <a:ext uri="{0D108BD9-81ED-4DB2-BD59-A6C34878D82A}">
                    <a16:rowId xmlns:a16="http://schemas.microsoft.com/office/drawing/2014/main" val="2185025985"/>
                  </a:ext>
                </a:extLst>
              </a:tr>
              <a:tr h="290966">
                <a:tc gridSpan="9">
                  <a:txBody>
                    <a:bodyPr/>
                    <a:lstStyle/>
                    <a:p>
                      <a:pPr algn="r" fontAlgn="ctr"/>
                      <a:r>
                        <a:rPr lang="fr-FR" sz="1800" b="1" i="0" u="none" strike="noStrike" dirty="0">
                          <a:solidFill>
                            <a:srgbClr val="0451A5"/>
                          </a:solidFill>
                          <a:effectLst/>
                          <a:latin typeface="Consolas" panose="020B0609020204030204" pitchFamily="49" charset="0"/>
                        </a:rPr>
                        <a:t>Total : </a:t>
                      </a:r>
                    </a:p>
                  </a:txBody>
                  <a:tcPr marL="5511" marR="5511" marT="5511" marB="26452" anchor="ctr"/>
                </a:tc>
                <a:tc hMerge="1">
                  <a:txBody>
                    <a:bodyPr/>
                    <a:lstStyle/>
                    <a:p>
                      <a:pPr algn="l" fontAlgn="ctr"/>
                      <a:endParaRPr lang="fr-FR" sz="1400" b="0" i="0" u="none" strike="noStrike" dirty="0">
                        <a:solidFill>
                          <a:srgbClr val="0451A5"/>
                        </a:solidFill>
                        <a:effectLst/>
                        <a:latin typeface="Consolas" panose="020B0609020204030204" pitchFamily="49" charset="0"/>
                      </a:endParaRPr>
                    </a:p>
                  </a:txBody>
                  <a:tcPr marL="5511" marR="5511" marT="5511" marB="26452" anchor="ctr"/>
                </a:tc>
                <a:tc hMerge="1">
                  <a:txBody>
                    <a:bodyPr/>
                    <a:lstStyle/>
                    <a:p>
                      <a:pPr algn="l" fontAlgn="ctr"/>
                      <a:endParaRPr lang="fr-FR" sz="1800" b="0" i="0" u="none" strike="noStrike" dirty="0">
                        <a:solidFill>
                          <a:srgbClr val="0451A5"/>
                        </a:solidFill>
                        <a:effectLst/>
                        <a:latin typeface="Consolas" panose="020B0609020204030204" pitchFamily="49" charset="0"/>
                      </a:endParaRPr>
                    </a:p>
                  </a:txBody>
                  <a:tcPr marL="5511" marR="5511" marT="5511" marB="26452" anchor="ctr"/>
                </a:tc>
                <a:tc hMerge="1">
                  <a:txBody>
                    <a:bodyPr/>
                    <a:lstStyle/>
                    <a:p>
                      <a:pPr algn="l" fontAlgn="b"/>
                      <a:endParaRPr lang="fr-FR" sz="1800" b="1" i="0" u="none" strike="noStrike" dirty="0">
                        <a:solidFill>
                          <a:srgbClr val="000000"/>
                        </a:solidFill>
                        <a:effectLst/>
                        <a:latin typeface="Calibri" panose="020F0502020204030204" pitchFamily="34" charset="0"/>
                      </a:endParaRPr>
                    </a:p>
                  </a:txBody>
                  <a:tcPr marL="5511" marR="5511" marT="5511" marB="26452" anchor="ctr"/>
                </a:tc>
                <a:tc hMerge="1">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sz="1800" u="none" strike="noStrike" kern="1200" dirty="0">
                        <a:solidFill>
                          <a:schemeClr val="dk1"/>
                        </a:solidFill>
                        <a:effectLst/>
                        <a:latin typeface="+mn-lt"/>
                        <a:ea typeface="+mn-ea"/>
                        <a:cs typeface="+mn-cs"/>
                      </a:endParaRPr>
                    </a:p>
                  </a:txBody>
                  <a:tcPr marL="5511" marR="5511" marT="5511" marB="26452" anchor="ctr"/>
                </a:tc>
                <a:tc hMerge="1">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sz="1800" u="none" strike="noStrike" kern="1200" dirty="0">
                        <a:solidFill>
                          <a:schemeClr val="dk1"/>
                        </a:solidFill>
                        <a:effectLst/>
                        <a:latin typeface="+mn-lt"/>
                        <a:ea typeface="+mn-ea"/>
                        <a:cs typeface="+mn-cs"/>
                      </a:endParaRPr>
                    </a:p>
                  </a:txBody>
                  <a:tcPr marL="5511" marR="5511" marT="5511" marB="26452" anchor="ctr"/>
                </a:tc>
                <a:tc hMerge="1">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sz="1800" u="none" strike="noStrike" kern="1200" dirty="0">
                        <a:solidFill>
                          <a:schemeClr val="dk1"/>
                        </a:solidFill>
                        <a:effectLst/>
                        <a:latin typeface="+mn-lt"/>
                        <a:ea typeface="+mn-ea"/>
                        <a:cs typeface="+mn-cs"/>
                      </a:endParaRPr>
                    </a:p>
                  </a:txBody>
                  <a:tcPr marL="5511" marR="5511" marT="5511" marB="26452" anchor="ctr"/>
                </a:tc>
                <a:tc hMerge="1">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sz="1800" u="none" strike="noStrike" kern="1200" dirty="0">
                        <a:solidFill>
                          <a:schemeClr val="dk1"/>
                        </a:solidFill>
                        <a:effectLst/>
                        <a:latin typeface="+mn-lt"/>
                        <a:ea typeface="+mn-ea"/>
                        <a:cs typeface="+mn-cs"/>
                      </a:endParaRPr>
                    </a:p>
                  </a:txBody>
                  <a:tcPr marL="5511" marR="5511" marT="5511" marB="26452" anchor="ctr"/>
                </a:tc>
                <a:tc hMerge="1">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sz="1800" u="none" strike="noStrike" kern="1200" dirty="0">
                        <a:solidFill>
                          <a:schemeClr val="dk1"/>
                        </a:solidFill>
                        <a:effectLst/>
                        <a:latin typeface="+mn-lt"/>
                        <a:ea typeface="+mn-ea"/>
                        <a:cs typeface="+mn-cs"/>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1" u="none" strike="noStrike" kern="1200" dirty="0">
                          <a:solidFill>
                            <a:schemeClr val="dk1"/>
                          </a:solidFill>
                          <a:effectLst/>
                          <a:latin typeface="+mn-lt"/>
                          <a:ea typeface="+mn-ea"/>
                          <a:cs typeface="+mn-cs"/>
                        </a:rPr>
                        <a:t>-11 348</a:t>
                      </a:r>
                    </a:p>
                  </a:txBody>
                  <a:tcPr marL="5511" marR="5511" marT="5511" marB="26452" anchor="ctr"/>
                </a:tc>
                <a:extLst>
                  <a:ext uri="{0D108BD9-81ED-4DB2-BD59-A6C34878D82A}">
                    <a16:rowId xmlns:a16="http://schemas.microsoft.com/office/drawing/2014/main" val="1635772214"/>
                  </a:ext>
                </a:extLst>
              </a:tr>
            </a:tbl>
          </a:graphicData>
        </a:graphic>
      </p:graphicFrame>
    </p:spTree>
    <p:extLst>
      <p:ext uri="{BB962C8B-B14F-4D97-AF65-F5344CB8AC3E}">
        <p14:creationId xmlns:p14="http://schemas.microsoft.com/office/powerpoint/2010/main" val="26997205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74037D3A-3939-4347-89AA-00A2E9F492D6}"/>
              </a:ext>
            </a:extLst>
          </p:cNvPr>
          <p:cNvSpPr/>
          <p:nvPr/>
        </p:nvSpPr>
        <p:spPr>
          <a:xfrm>
            <a:off x="84474" y="1084093"/>
            <a:ext cx="1120726" cy="568412"/>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rPr>
              <a:t>R</a:t>
            </a:r>
            <a:r>
              <a:rPr lang="en-FR" sz="1400" dirty="0">
                <a:solidFill>
                  <a:schemeClr val="tx1"/>
                </a:solidFill>
              </a:rPr>
              <a:t>eceiver</a:t>
            </a:r>
          </a:p>
        </p:txBody>
      </p:sp>
      <p:sp>
        <p:nvSpPr>
          <p:cNvPr id="44" name="Rounded Rectangle 43">
            <a:extLst>
              <a:ext uri="{FF2B5EF4-FFF2-40B4-BE49-F238E27FC236}">
                <a16:creationId xmlns:a16="http://schemas.microsoft.com/office/drawing/2014/main" id="{EBFDEA97-101E-9147-AB68-432885BA4552}"/>
              </a:ext>
            </a:extLst>
          </p:cNvPr>
          <p:cNvSpPr/>
          <p:nvPr/>
        </p:nvSpPr>
        <p:spPr>
          <a:xfrm>
            <a:off x="82775" y="2623729"/>
            <a:ext cx="1120726" cy="568412"/>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a:solidFill>
                  <a:schemeClr val="tx1"/>
                </a:solidFill>
              </a:rPr>
              <a:t>S</a:t>
            </a:r>
            <a:r>
              <a:rPr lang="en-FR" sz="1400">
                <a:solidFill>
                  <a:schemeClr val="tx1"/>
                </a:solidFill>
              </a:rPr>
              <a:t>plitter</a:t>
            </a:r>
            <a:endParaRPr lang="en-FR" sz="1400" dirty="0">
              <a:solidFill>
                <a:schemeClr val="tx1"/>
              </a:solidFill>
            </a:endParaRPr>
          </a:p>
        </p:txBody>
      </p:sp>
      <p:sp>
        <p:nvSpPr>
          <p:cNvPr id="45" name="Rounded Rectangle 44">
            <a:extLst>
              <a:ext uri="{FF2B5EF4-FFF2-40B4-BE49-F238E27FC236}">
                <a16:creationId xmlns:a16="http://schemas.microsoft.com/office/drawing/2014/main" id="{6AE3357B-23D5-D244-8D54-F11202A7FC3E}"/>
              </a:ext>
            </a:extLst>
          </p:cNvPr>
          <p:cNvSpPr/>
          <p:nvPr/>
        </p:nvSpPr>
        <p:spPr>
          <a:xfrm>
            <a:off x="93769" y="4228315"/>
            <a:ext cx="1120726" cy="568412"/>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rPr>
              <a:t>Zoning</a:t>
            </a:r>
            <a:endParaRPr lang="en-FR" sz="1400" dirty="0">
              <a:solidFill>
                <a:schemeClr val="tx1"/>
              </a:solidFill>
            </a:endParaRPr>
          </a:p>
        </p:txBody>
      </p:sp>
      <p:sp>
        <p:nvSpPr>
          <p:cNvPr id="46" name="Rounded Rectangle 45">
            <a:extLst>
              <a:ext uri="{FF2B5EF4-FFF2-40B4-BE49-F238E27FC236}">
                <a16:creationId xmlns:a16="http://schemas.microsoft.com/office/drawing/2014/main" id="{5380B965-1D8F-334A-8BB7-B3F2FE4D7275}"/>
              </a:ext>
            </a:extLst>
          </p:cNvPr>
          <p:cNvSpPr/>
          <p:nvPr/>
        </p:nvSpPr>
        <p:spPr>
          <a:xfrm>
            <a:off x="4425657" y="3160130"/>
            <a:ext cx="1120726" cy="913949"/>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rPr>
              <a:t>Rotation</a:t>
            </a:r>
            <a:endParaRPr lang="en-FR" sz="1400" dirty="0">
              <a:solidFill>
                <a:schemeClr val="tx1"/>
              </a:solidFill>
            </a:endParaRPr>
          </a:p>
        </p:txBody>
      </p:sp>
      <p:sp>
        <p:nvSpPr>
          <p:cNvPr id="56" name="Rectangle 55">
            <a:extLst>
              <a:ext uri="{FF2B5EF4-FFF2-40B4-BE49-F238E27FC236}">
                <a16:creationId xmlns:a16="http://schemas.microsoft.com/office/drawing/2014/main" id="{EF220E26-8344-1E43-872F-A5E11A03423E}"/>
              </a:ext>
            </a:extLst>
          </p:cNvPr>
          <p:cNvSpPr/>
          <p:nvPr/>
        </p:nvSpPr>
        <p:spPr>
          <a:xfrm rot="5400000">
            <a:off x="349953" y="2001492"/>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sp>
        <p:nvSpPr>
          <p:cNvPr id="57" name="Rectangle 56">
            <a:extLst>
              <a:ext uri="{FF2B5EF4-FFF2-40B4-BE49-F238E27FC236}">
                <a16:creationId xmlns:a16="http://schemas.microsoft.com/office/drawing/2014/main" id="{2070C867-570D-7145-B0E9-76A7FAFB61C2}"/>
              </a:ext>
            </a:extLst>
          </p:cNvPr>
          <p:cNvSpPr/>
          <p:nvPr/>
        </p:nvSpPr>
        <p:spPr>
          <a:xfrm rot="5400000">
            <a:off x="347369" y="3565070"/>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sp>
        <p:nvSpPr>
          <p:cNvPr id="59" name="Rectangle 58">
            <a:extLst>
              <a:ext uri="{FF2B5EF4-FFF2-40B4-BE49-F238E27FC236}">
                <a16:creationId xmlns:a16="http://schemas.microsoft.com/office/drawing/2014/main" id="{B3092EC1-9487-4E41-ADF3-91A2B4DE698D}"/>
              </a:ext>
            </a:extLst>
          </p:cNvPr>
          <p:cNvSpPr/>
          <p:nvPr/>
        </p:nvSpPr>
        <p:spPr>
          <a:xfrm>
            <a:off x="1509458" y="3480337"/>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63" name="Straight Arrow Connector 62">
            <a:extLst>
              <a:ext uri="{FF2B5EF4-FFF2-40B4-BE49-F238E27FC236}">
                <a16:creationId xmlns:a16="http://schemas.microsoft.com/office/drawing/2014/main" id="{F7B1E4D8-CC71-7549-90AF-750274FBB33D}"/>
              </a:ext>
            </a:extLst>
          </p:cNvPr>
          <p:cNvCxnSpPr>
            <a:cxnSpLocks/>
            <a:stCxn id="2" idx="2"/>
            <a:endCxn id="56" idx="1"/>
          </p:cNvCxnSpPr>
          <p:nvPr/>
        </p:nvCxnSpPr>
        <p:spPr>
          <a:xfrm flipH="1">
            <a:off x="644836" y="1652505"/>
            <a:ext cx="1" cy="192412"/>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0" name="Straight Arrow Connector 69">
            <a:extLst>
              <a:ext uri="{FF2B5EF4-FFF2-40B4-BE49-F238E27FC236}">
                <a16:creationId xmlns:a16="http://schemas.microsoft.com/office/drawing/2014/main" id="{0AD37D82-2C6D-7442-BC68-DEB37FCE6169}"/>
              </a:ext>
            </a:extLst>
          </p:cNvPr>
          <p:cNvCxnSpPr>
            <a:cxnSpLocks/>
            <a:stCxn id="44" idx="0"/>
            <a:endCxn id="56" idx="3"/>
          </p:cNvCxnSpPr>
          <p:nvPr/>
        </p:nvCxnSpPr>
        <p:spPr>
          <a:xfrm flipV="1">
            <a:off x="643138" y="2434684"/>
            <a:ext cx="1698" cy="189045"/>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6" name="Straight Arrow Connector 75">
            <a:extLst>
              <a:ext uri="{FF2B5EF4-FFF2-40B4-BE49-F238E27FC236}">
                <a16:creationId xmlns:a16="http://schemas.microsoft.com/office/drawing/2014/main" id="{FD635F46-4D30-6743-9133-F2D1211E9C1D}"/>
              </a:ext>
            </a:extLst>
          </p:cNvPr>
          <p:cNvCxnSpPr>
            <a:cxnSpLocks/>
            <a:stCxn id="45" idx="0"/>
            <a:endCxn id="57" idx="3"/>
          </p:cNvCxnSpPr>
          <p:nvPr/>
        </p:nvCxnSpPr>
        <p:spPr>
          <a:xfrm flipH="1" flipV="1">
            <a:off x="642252" y="3998262"/>
            <a:ext cx="11880" cy="230053"/>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7" name="Straight Arrow Connector 76">
            <a:extLst>
              <a:ext uri="{FF2B5EF4-FFF2-40B4-BE49-F238E27FC236}">
                <a16:creationId xmlns:a16="http://schemas.microsoft.com/office/drawing/2014/main" id="{DECC9402-7EB2-324C-B3DF-5F4FC9186EAC}"/>
              </a:ext>
            </a:extLst>
          </p:cNvPr>
          <p:cNvCxnSpPr>
            <a:cxnSpLocks/>
            <a:stCxn id="44" idx="2"/>
            <a:endCxn id="57" idx="1"/>
          </p:cNvCxnSpPr>
          <p:nvPr/>
        </p:nvCxnSpPr>
        <p:spPr>
          <a:xfrm flipH="1">
            <a:off x="642252" y="3192141"/>
            <a:ext cx="886" cy="216354"/>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3" name="Straight Arrow Connector 82">
            <a:extLst>
              <a:ext uri="{FF2B5EF4-FFF2-40B4-BE49-F238E27FC236}">
                <a16:creationId xmlns:a16="http://schemas.microsoft.com/office/drawing/2014/main" id="{A64E040A-3976-7745-85A9-267D228F8400}"/>
              </a:ext>
            </a:extLst>
          </p:cNvPr>
          <p:cNvCxnSpPr>
            <a:cxnSpLocks/>
            <a:stCxn id="45" idx="3"/>
            <a:endCxn id="59" idx="1"/>
          </p:cNvCxnSpPr>
          <p:nvPr/>
        </p:nvCxnSpPr>
        <p:spPr>
          <a:xfrm flipV="1">
            <a:off x="1214495" y="3618646"/>
            <a:ext cx="294963" cy="893875"/>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9" name="Straight Arrow Connector 88">
            <a:extLst>
              <a:ext uri="{FF2B5EF4-FFF2-40B4-BE49-F238E27FC236}">
                <a16:creationId xmlns:a16="http://schemas.microsoft.com/office/drawing/2014/main" id="{2A98F1AB-6F27-B34B-B911-3F611879B59E}"/>
              </a:ext>
            </a:extLst>
          </p:cNvPr>
          <p:cNvCxnSpPr>
            <a:cxnSpLocks/>
            <a:stCxn id="46" idx="1"/>
            <a:endCxn id="78" idx="3"/>
          </p:cNvCxnSpPr>
          <p:nvPr/>
        </p:nvCxnSpPr>
        <p:spPr>
          <a:xfrm flipH="1" flipV="1">
            <a:off x="4221261" y="3615244"/>
            <a:ext cx="204396" cy="1861"/>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50" name="Rounded Rectangle 45">
            <a:extLst>
              <a:ext uri="{FF2B5EF4-FFF2-40B4-BE49-F238E27FC236}">
                <a16:creationId xmlns:a16="http://schemas.microsoft.com/office/drawing/2014/main" id="{F098898E-7602-4329-BAD8-4DFEF596A8BA}"/>
              </a:ext>
            </a:extLst>
          </p:cNvPr>
          <p:cNvSpPr/>
          <p:nvPr/>
        </p:nvSpPr>
        <p:spPr>
          <a:xfrm>
            <a:off x="2325686" y="3091930"/>
            <a:ext cx="1120726" cy="1043457"/>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rPr>
              <a:t>Orientation</a:t>
            </a:r>
            <a:endParaRPr lang="en-FR" sz="1400" dirty="0">
              <a:solidFill>
                <a:schemeClr val="tx1"/>
              </a:solidFill>
            </a:endParaRPr>
          </a:p>
        </p:txBody>
      </p:sp>
      <p:cxnSp>
        <p:nvCxnSpPr>
          <p:cNvPr id="68" name="Straight Arrow Connector 82">
            <a:extLst>
              <a:ext uri="{FF2B5EF4-FFF2-40B4-BE49-F238E27FC236}">
                <a16:creationId xmlns:a16="http://schemas.microsoft.com/office/drawing/2014/main" id="{703021C3-3813-4851-A3DB-29B84322B82C}"/>
              </a:ext>
            </a:extLst>
          </p:cNvPr>
          <p:cNvCxnSpPr>
            <a:cxnSpLocks/>
            <a:stCxn id="50" idx="1"/>
            <a:endCxn id="59" idx="3"/>
          </p:cNvCxnSpPr>
          <p:nvPr/>
        </p:nvCxnSpPr>
        <p:spPr>
          <a:xfrm flipH="1">
            <a:off x="2099225" y="3613659"/>
            <a:ext cx="226461" cy="4987"/>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78" name="Rectangle 77">
            <a:extLst>
              <a:ext uri="{FF2B5EF4-FFF2-40B4-BE49-F238E27FC236}">
                <a16:creationId xmlns:a16="http://schemas.microsoft.com/office/drawing/2014/main" id="{559C4262-A2DF-4074-9695-FD7ACD4A35F1}"/>
              </a:ext>
            </a:extLst>
          </p:cNvPr>
          <p:cNvSpPr/>
          <p:nvPr/>
        </p:nvSpPr>
        <p:spPr>
          <a:xfrm>
            <a:off x="3631494" y="3476935"/>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85" name="Straight Arrow Connector 88">
            <a:extLst>
              <a:ext uri="{FF2B5EF4-FFF2-40B4-BE49-F238E27FC236}">
                <a16:creationId xmlns:a16="http://schemas.microsoft.com/office/drawing/2014/main" id="{E8CA7242-AD62-48C6-B073-1D657FD6B051}"/>
              </a:ext>
            </a:extLst>
          </p:cNvPr>
          <p:cNvCxnSpPr>
            <a:cxnSpLocks/>
            <a:stCxn id="78" idx="1"/>
            <a:endCxn id="50" idx="3"/>
          </p:cNvCxnSpPr>
          <p:nvPr/>
        </p:nvCxnSpPr>
        <p:spPr>
          <a:xfrm flipH="1" flipV="1">
            <a:off x="3446412" y="3613659"/>
            <a:ext cx="185082" cy="1585"/>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1" name="Rounded Rectangle 44">
            <a:extLst>
              <a:ext uri="{FF2B5EF4-FFF2-40B4-BE49-F238E27FC236}">
                <a16:creationId xmlns:a16="http://schemas.microsoft.com/office/drawing/2014/main" id="{9B553AE1-DA2C-49DF-B2AE-5C39C5B046BF}"/>
              </a:ext>
            </a:extLst>
          </p:cNvPr>
          <p:cNvSpPr/>
          <p:nvPr/>
        </p:nvSpPr>
        <p:spPr>
          <a:xfrm>
            <a:off x="5153922" y="296628"/>
            <a:ext cx="1120726" cy="56841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FR" sz="1400" dirty="0">
              <a:solidFill>
                <a:schemeClr val="tx1"/>
              </a:solidFill>
            </a:endParaRPr>
          </a:p>
        </p:txBody>
      </p:sp>
      <p:pic>
        <p:nvPicPr>
          <p:cNvPr id="3074" name="Picture 2" descr="Afficher l’image source">
            <a:extLst>
              <a:ext uri="{FF2B5EF4-FFF2-40B4-BE49-F238E27FC236}">
                <a16:creationId xmlns:a16="http://schemas.microsoft.com/office/drawing/2014/main" id="{0905FDE8-B4D0-4E4D-85FA-87A727EE236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9359" t="28646" r="17401" b="31977"/>
          <a:stretch/>
        </p:blipFill>
        <p:spPr bwMode="auto">
          <a:xfrm>
            <a:off x="5282535" y="412757"/>
            <a:ext cx="767337" cy="318524"/>
          </a:xfrm>
          <a:prstGeom prst="rect">
            <a:avLst/>
          </a:prstGeom>
          <a:noFill/>
          <a:extLst>
            <a:ext uri="{909E8E84-426E-40DD-AFC4-6F175D3DCCD1}">
              <a14:hiddenFill xmlns:a14="http://schemas.microsoft.com/office/drawing/2010/main">
                <a:solidFill>
                  <a:srgbClr val="FFFFFF"/>
                </a:solidFill>
              </a14:hiddenFill>
            </a:ext>
          </a:extLst>
        </p:spPr>
      </p:pic>
      <p:sp>
        <p:nvSpPr>
          <p:cNvPr id="48" name="Rectangle: Folded Corner 1">
            <a:extLst>
              <a:ext uri="{FF2B5EF4-FFF2-40B4-BE49-F238E27FC236}">
                <a16:creationId xmlns:a16="http://schemas.microsoft.com/office/drawing/2014/main" id="{24E91F4B-CC78-49F1-BE42-D6F4676E9CB7}"/>
              </a:ext>
            </a:extLst>
          </p:cNvPr>
          <p:cNvSpPr/>
          <p:nvPr/>
        </p:nvSpPr>
        <p:spPr>
          <a:xfrm>
            <a:off x="283059" y="72107"/>
            <a:ext cx="700266" cy="681299"/>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PDF, IMAGES</a:t>
            </a:r>
          </a:p>
        </p:txBody>
      </p:sp>
      <p:cxnSp>
        <p:nvCxnSpPr>
          <p:cNvPr id="49" name="Straight Arrow Connector 103">
            <a:extLst>
              <a:ext uri="{FF2B5EF4-FFF2-40B4-BE49-F238E27FC236}">
                <a16:creationId xmlns:a16="http://schemas.microsoft.com/office/drawing/2014/main" id="{A4E08322-D2F0-4CF8-BA9E-980388497D28}"/>
              </a:ext>
            </a:extLst>
          </p:cNvPr>
          <p:cNvCxnSpPr>
            <a:cxnSpLocks/>
            <a:stCxn id="48" idx="2"/>
            <a:endCxn id="2" idx="0"/>
          </p:cNvCxnSpPr>
          <p:nvPr/>
        </p:nvCxnSpPr>
        <p:spPr>
          <a:xfrm>
            <a:off x="633192" y="753406"/>
            <a:ext cx="11645" cy="330687"/>
          </a:xfrm>
          <a:prstGeom prst="straightConnector1">
            <a:avLst/>
          </a:prstGeom>
          <a:ln>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71" name="Rounded Rectangle 45">
            <a:extLst>
              <a:ext uri="{FF2B5EF4-FFF2-40B4-BE49-F238E27FC236}">
                <a16:creationId xmlns:a16="http://schemas.microsoft.com/office/drawing/2014/main" id="{5C56C354-89A3-440D-9BFE-9CDA6AEC62D5}"/>
              </a:ext>
            </a:extLst>
          </p:cNvPr>
          <p:cNvSpPr/>
          <p:nvPr/>
        </p:nvSpPr>
        <p:spPr>
          <a:xfrm>
            <a:off x="2346580" y="1692318"/>
            <a:ext cx="1120726" cy="923783"/>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rPr>
              <a:t>Orientation</a:t>
            </a:r>
            <a:endParaRPr lang="en-FR" sz="1400" dirty="0">
              <a:solidFill>
                <a:schemeClr val="tx1"/>
              </a:solidFill>
            </a:endParaRPr>
          </a:p>
        </p:txBody>
      </p:sp>
      <p:sp>
        <p:nvSpPr>
          <p:cNvPr id="72" name="Rectangle 71">
            <a:extLst>
              <a:ext uri="{FF2B5EF4-FFF2-40B4-BE49-F238E27FC236}">
                <a16:creationId xmlns:a16="http://schemas.microsoft.com/office/drawing/2014/main" id="{8178F617-E699-4891-A202-4AE8AA3A67C1}"/>
              </a:ext>
            </a:extLst>
          </p:cNvPr>
          <p:cNvSpPr/>
          <p:nvPr/>
        </p:nvSpPr>
        <p:spPr>
          <a:xfrm>
            <a:off x="1532533" y="2018134"/>
            <a:ext cx="589768"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75" name="Straight Arrow Connector 82">
            <a:extLst>
              <a:ext uri="{FF2B5EF4-FFF2-40B4-BE49-F238E27FC236}">
                <a16:creationId xmlns:a16="http://schemas.microsoft.com/office/drawing/2014/main" id="{E7B693A2-E313-406A-8E9A-B9F16293B251}"/>
              </a:ext>
            </a:extLst>
          </p:cNvPr>
          <p:cNvCxnSpPr>
            <a:cxnSpLocks/>
            <a:stCxn id="71" idx="1"/>
            <a:endCxn id="72" idx="3"/>
          </p:cNvCxnSpPr>
          <p:nvPr/>
        </p:nvCxnSpPr>
        <p:spPr>
          <a:xfrm flipH="1">
            <a:off x="2122301" y="2154210"/>
            <a:ext cx="224279" cy="2233"/>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18" name="Straight Arrow Connector 82">
            <a:extLst>
              <a:ext uri="{FF2B5EF4-FFF2-40B4-BE49-F238E27FC236}">
                <a16:creationId xmlns:a16="http://schemas.microsoft.com/office/drawing/2014/main" id="{FD4BCC52-4D92-493E-9F7D-03AF98129901}"/>
              </a:ext>
            </a:extLst>
          </p:cNvPr>
          <p:cNvCxnSpPr>
            <a:cxnSpLocks/>
            <a:stCxn id="45" idx="3"/>
            <a:endCxn id="72" idx="1"/>
          </p:cNvCxnSpPr>
          <p:nvPr/>
        </p:nvCxnSpPr>
        <p:spPr>
          <a:xfrm flipV="1">
            <a:off x="1214495" y="2156443"/>
            <a:ext cx="318038" cy="2356078"/>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10" name="Rectangle 109">
            <a:extLst>
              <a:ext uri="{FF2B5EF4-FFF2-40B4-BE49-F238E27FC236}">
                <a16:creationId xmlns:a16="http://schemas.microsoft.com/office/drawing/2014/main" id="{367E1F1D-8829-46DD-B94F-2BD5B29DC5AA}"/>
              </a:ext>
            </a:extLst>
          </p:cNvPr>
          <p:cNvSpPr/>
          <p:nvPr/>
        </p:nvSpPr>
        <p:spPr>
          <a:xfrm>
            <a:off x="1560142" y="5215594"/>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111" name="Straight Arrow Connector 82">
            <a:extLst>
              <a:ext uri="{FF2B5EF4-FFF2-40B4-BE49-F238E27FC236}">
                <a16:creationId xmlns:a16="http://schemas.microsoft.com/office/drawing/2014/main" id="{D467D24A-F30E-4FF7-8D19-56A9B76162C2}"/>
              </a:ext>
            </a:extLst>
          </p:cNvPr>
          <p:cNvCxnSpPr>
            <a:cxnSpLocks/>
            <a:stCxn id="45" idx="3"/>
            <a:endCxn id="110" idx="1"/>
          </p:cNvCxnSpPr>
          <p:nvPr/>
        </p:nvCxnSpPr>
        <p:spPr>
          <a:xfrm>
            <a:off x="1214495" y="4512521"/>
            <a:ext cx="345647" cy="841382"/>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14" name="Rounded Rectangle 45">
            <a:extLst>
              <a:ext uri="{FF2B5EF4-FFF2-40B4-BE49-F238E27FC236}">
                <a16:creationId xmlns:a16="http://schemas.microsoft.com/office/drawing/2014/main" id="{318FD377-AA0E-4057-9A41-BFCF4180C66B}"/>
              </a:ext>
            </a:extLst>
          </p:cNvPr>
          <p:cNvSpPr/>
          <p:nvPr/>
        </p:nvSpPr>
        <p:spPr>
          <a:xfrm>
            <a:off x="2311101" y="4854879"/>
            <a:ext cx="1120726" cy="1043457"/>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rPr>
              <a:t>Orientation</a:t>
            </a:r>
            <a:endParaRPr lang="en-FR" sz="1400" dirty="0">
              <a:solidFill>
                <a:schemeClr val="tx1"/>
              </a:solidFill>
            </a:endParaRPr>
          </a:p>
        </p:txBody>
      </p:sp>
      <p:cxnSp>
        <p:nvCxnSpPr>
          <p:cNvPr id="125" name="Straight Arrow Connector 82">
            <a:extLst>
              <a:ext uri="{FF2B5EF4-FFF2-40B4-BE49-F238E27FC236}">
                <a16:creationId xmlns:a16="http://schemas.microsoft.com/office/drawing/2014/main" id="{CC476253-2286-4429-815A-813E8F319B68}"/>
              </a:ext>
            </a:extLst>
          </p:cNvPr>
          <p:cNvCxnSpPr>
            <a:cxnSpLocks/>
            <a:stCxn id="114" idx="1"/>
            <a:endCxn id="110" idx="3"/>
          </p:cNvCxnSpPr>
          <p:nvPr/>
        </p:nvCxnSpPr>
        <p:spPr>
          <a:xfrm flipH="1" flipV="1">
            <a:off x="2149909" y="5353903"/>
            <a:ext cx="161192" cy="22705"/>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0" name="Rounded Rectangle 44">
            <a:extLst>
              <a:ext uri="{FF2B5EF4-FFF2-40B4-BE49-F238E27FC236}">
                <a16:creationId xmlns:a16="http://schemas.microsoft.com/office/drawing/2014/main" id="{6C1042B2-5330-46CB-872E-ACDAB6CC01B5}"/>
              </a:ext>
            </a:extLst>
          </p:cNvPr>
          <p:cNvSpPr/>
          <p:nvPr/>
        </p:nvSpPr>
        <p:spPr>
          <a:xfrm>
            <a:off x="6515237" y="1701000"/>
            <a:ext cx="1120726" cy="923783"/>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a:solidFill>
                  <a:schemeClr val="tx1"/>
                </a:solidFill>
              </a:rPr>
              <a:t>Zoning</a:t>
            </a:r>
            <a:endParaRPr lang="en-FR" sz="1400" dirty="0">
              <a:solidFill>
                <a:schemeClr val="tx1"/>
              </a:solidFill>
            </a:endParaRPr>
          </a:p>
        </p:txBody>
      </p:sp>
      <p:sp>
        <p:nvSpPr>
          <p:cNvPr id="43" name="Rectangle 42">
            <a:extLst>
              <a:ext uri="{FF2B5EF4-FFF2-40B4-BE49-F238E27FC236}">
                <a16:creationId xmlns:a16="http://schemas.microsoft.com/office/drawing/2014/main" id="{02B44E21-674F-42B7-AB1A-6C1168BD5CF8}"/>
              </a:ext>
            </a:extLst>
          </p:cNvPr>
          <p:cNvSpPr/>
          <p:nvPr/>
        </p:nvSpPr>
        <p:spPr>
          <a:xfrm>
            <a:off x="3639943" y="2015590"/>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47" name="Straight Arrow Connector 82">
            <a:extLst>
              <a:ext uri="{FF2B5EF4-FFF2-40B4-BE49-F238E27FC236}">
                <a16:creationId xmlns:a16="http://schemas.microsoft.com/office/drawing/2014/main" id="{3C7ECAFB-822B-48A5-9C41-AB80BE13357C}"/>
              </a:ext>
            </a:extLst>
          </p:cNvPr>
          <p:cNvCxnSpPr>
            <a:cxnSpLocks/>
            <a:stCxn id="71" idx="3"/>
            <a:endCxn id="43" idx="1"/>
          </p:cNvCxnSpPr>
          <p:nvPr/>
        </p:nvCxnSpPr>
        <p:spPr>
          <a:xfrm flipV="1">
            <a:off x="3467306" y="2153899"/>
            <a:ext cx="172637" cy="311"/>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1" name="Straight Arrow Connector 82">
            <a:extLst>
              <a:ext uri="{FF2B5EF4-FFF2-40B4-BE49-F238E27FC236}">
                <a16:creationId xmlns:a16="http://schemas.microsoft.com/office/drawing/2014/main" id="{25DD7BB5-34AF-4760-9BA6-8948F1017DCE}"/>
              </a:ext>
            </a:extLst>
          </p:cNvPr>
          <p:cNvCxnSpPr>
            <a:cxnSpLocks/>
            <a:stCxn id="166" idx="1"/>
            <a:endCxn id="43" idx="3"/>
          </p:cNvCxnSpPr>
          <p:nvPr/>
        </p:nvCxnSpPr>
        <p:spPr>
          <a:xfrm flipH="1" flipV="1">
            <a:off x="4229710" y="2153899"/>
            <a:ext cx="182903" cy="1728"/>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52" name="Rectangle 51">
            <a:extLst>
              <a:ext uri="{FF2B5EF4-FFF2-40B4-BE49-F238E27FC236}">
                <a16:creationId xmlns:a16="http://schemas.microsoft.com/office/drawing/2014/main" id="{E58FC3B7-69B0-4FBD-A5B9-3CE263332095}"/>
              </a:ext>
            </a:extLst>
          </p:cNvPr>
          <p:cNvSpPr/>
          <p:nvPr/>
        </p:nvSpPr>
        <p:spPr>
          <a:xfrm>
            <a:off x="3623436" y="5238300"/>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54" name="Straight Arrow Connector 88">
            <a:extLst>
              <a:ext uri="{FF2B5EF4-FFF2-40B4-BE49-F238E27FC236}">
                <a16:creationId xmlns:a16="http://schemas.microsoft.com/office/drawing/2014/main" id="{CC0542C0-4F1F-4D6D-9AA6-A008C2DBB84F}"/>
              </a:ext>
            </a:extLst>
          </p:cNvPr>
          <p:cNvCxnSpPr>
            <a:cxnSpLocks/>
            <a:stCxn id="52" idx="1"/>
            <a:endCxn id="114" idx="3"/>
          </p:cNvCxnSpPr>
          <p:nvPr/>
        </p:nvCxnSpPr>
        <p:spPr>
          <a:xfrm flipH="1" flipV="1">
            <a:off x="3431827" y="5376608"/>
            <a:ext cx="191609" cy="1"/>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2" name="Straight Arrow Connector 88">
            <a:extLst>
              <a:ext uri="{FF2B5EF4-FFF2-40B4-BE49-F238E27FC236}">
                <a16:creationId xmlns:a16="http://schemas.microsoft.com/office/drawing/2014/main" id="{97C42F17-248A-4F93-B237-9D3AFBFCCD57}"/>
              </a:ext>
            </a:extLst>
          </p:cNvPr>
          <p:cNvCxnSpPr>
            <a:cxnSpLocks/>
            <a:stCxn id="98" idx="1"/>
            <a:endCxn id="52" idx="3"/>
          </p:cNvCxnSpPr>
          <p:nvPr/>
        </p:nvCxnSpPr>
        <p:spPr>
          <a:xfrm flipH="1">
            <a:off x="4213203" y="5376001"/>
            <a:ext cx="221785" cy="608"/>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87" name="Rectangle 86">
            <a:extLst>
              <a:ext uri="{FF2B5EF4-FFF2-40B4-BE49-F238E27FC236}">
                <a16:creationId xmlns:a16="http://schemas.microsoft.com/office/drawing/2014/main" id="{5BDFEFB4-FAEC-41E5-8FD5-1C3F5EDE8DF1}"/>
              </a:ext>
            </a:extLst>
          </p:cNvPr>
          <p:cNvSpPr/>
          <p:nvPr/>
        </p:nvSpPr>
        <p:spPr>
          <a:xfrm>
            <a:off x="5700182" y="2021364"/>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88" name="Straight Arrow Connector 82">
            <a:extLst>
              <a:ext uri="{FF2B5EF4-FFF2-40B4-BE49-F238E27FC236}">
                <a16:creationId xmlns:a16="http://schemas.microsoft.com/office/drawing/2014/main" id="{D4CE4DA7-FD64-49A6-B520-FFAE9A2E014A}"/>
              </a:ext>
            </a:extLst>
          </p:cNvPr>
          <p:cNvCxnSpPr>
            <a:cxnSpLocks/>
            <a:stCxn id="166" idx="3"/>
            <a:endCxn id="87" idx="1"/>
          </p:cNvCxnSpPr>
          <p:nvPr/>
        </p:nvCxnSpPr>
        <p:spPr>
          <a:xfrm>
            <a:off x="5533339" y="2155627"/>
            <a:ext cx="166843" cy="4046"/>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1" name="Straight Arrow Connector 82">
            <a:extLst>
              <a:ext uri="{FF2B5EF4-FFF2-40B4-BE49-F238E27FC236}">
                <a16:creationId xmlns:a16="http://schemas.microsoft.com/office/drawing/2014/main" id="{3D231557-5172-4738-A1DA-27E036059623}"/>
              </a:ext>
            </a:extLst>
          </p:cNvPr>
          <p:cNvCxnSpPr>
            <a:cxnSpLocks/>
            <a:stCxn id="40" idx="1"/>
            <a:endCxn id="87" idx="3"/>
          </p:cNvCxnSpPr>
          <p:nvPr/>
        </p:nvCxnSpPr>
        <p:spPr>
          <a:xfrm flipH="1" flipV="1">
            <a:off x="6289949" y="2159673"/>
            <a:ext cx="225288" cy="3219"/>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92" name="Rectangle 91">
            <a:extLst>
              <a:ext uri="{FF2B5EF4-FFF2-40B4-BE49-F238E27FC236}">
                <a16:creationId xmlns:a16="http://schemas.microsoft.com/office/drawing/2014/main" id="{F0870749-FF1C-48A2-8631-9DD7B798D7FF}"/>
              </a:ext>
            </a:extLst>
          </p:cNvPr>
          <p:cNvSpPr/>
          <p:nvPr/>
        </p:nvSpPr>
        <p:spPr>
          <a:xfrm>
            <a:off x="5703397" y="3475351"/>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93" name="Straight Arrow Connector 82">
            <a:extLst>
              <a:ext uri="{FF2B5EF4-FFF2-40B4-BE49-F238E27FC236}">
                <a16:creationId xmlns:a16="http://schemas.microsoft.com/office/drawing/2014/main" id="{D7578EDD-8924-4D4D-9618-33FA2F298300}"/>
              </a:ext>
            </a:extLst>
          </p:cNvPr>
          <p:cNvCxnSpPr>
            <a:cxnSpLocks/>
            <a:stCxn id="46" idx="3"/>
            <a:endCxn id="92" idx="1"/>
          </p:cNvCxnSpPr>
          <p:nvPr/>
        </p:nvCxnSpPr>
        <p:spPr>
          <a:xfrm flipV="1">
            <a:off x="5546383" y="3613660"/>
            <a:ext cx="157014" cy="3445"/>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4" name="Straight Arrow Connector 82">
            <a:extLst>
              <a:ext uri="{FF2B5EF4-FFF2-40B4-BE49-F238E27FC236}">
                <a16:creationId xmlns:a16="http://schemas.microsoft.com/office/drawing/2014/main" id="{2E625934-EBB4-4507-B0C4-69E0464FC381}"/>
              </a:ext>
            </a:extLst>
          </p:cNvPr>
          <p:cNvCxnSpPr>
            <a:cxnSpLocks/>
            <a:stCxn id="178" idx="1"/>
            <a:endCxn id="92" idx="3"/>
          </p:cNvCxnSpPr>
          <p:nvPr/>
        </p:nvCxnSpPr>
        <p:spPr>
          <a:xfrm flipH="1" flipV="1">
            <a:off x="6293164" y="3613660"/>
            <a:ext cx="173091" cy="5248"/>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95" name="Rectangle 94">
            <a:extLst>
              <a:ext uri="{FF2B5EF4-FFF2-40B4-BE49-F238E27FC236}">
                <a16:creationId xmlns:a16="http://schemas.microsoft.com/office/drawing/2014/main" id="{C3729256-4EE1-4BF8-B7B1-5715CC5A1ADD}"/>
              </a:ext>
            </a:extLst>
          </p:cNvPr>
          <p:cNvSpPr/>
          <p:nvPr/>
        </p:nvSpPr>
        <p:spPr>
          <a:xfrm>
            <a:off x="5751209" y="5241960"/>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96" name="Straight Arrow Connector 82">
            <a:extLst>
              <a:ext uri="{FF2B5EF4-FFF2-40B4-BE49-F238E27FC236}">
                <a16:creationId xmlns:a16="http://schemas.microsoft.com/office/drawing/2014/main" id="{AFD18996-DA53-43E1-A564-71C964178444}"/>
              </a:ext>
            </a:extLst>
          </p:cNvPr>
          <p:cNvCxnSpPr>
            <a:cxnSpLocks/>
            <a:stCxn id="98" idx="3"/>
            <a:endCxn id="95" idx="1"/>
          </p:cNvCxnSpPr>
          <p:nvPr/>
        </p:nvCxnSpPr>
        <p:spPr>
          <a:xfrm>
            <a:off x="5555714" y="5376001"/>
            <a:ext cx="195495" cy="4268"/>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7" name="Straight Arrow Connector 82">
            <a:extLst>
              <a:ext uri="{FF2B5EF4-FFF2-40B4-BE49-F238E27FC236}">
                <a16:creationId xmlns:a16="http://schemas.microsoft.com/office/drawing/2014/main" id="{CADAFEBA-D977-4A8C-8E50-39465B71DBB3}"/>
              </a:ext>
            </a:extLst>
          </p:cNvPr>
          <p:cNvCxnSpPr>
            <a:cxnSpLocks/>
            <a:stCxn id="246" idx="1"/>
            <a:endCxn id="95" idx="3"/>
          </p:cNvCxnSpPr>
          <p:nvPr/>
        </p:nvCxnSpPr>
        <p:spPr>
          <a:xfrm flipH="1">
            <a:off x="6340976" y="5372783"/>
            <a:ext cx="170055" cy="7486"/>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98" name="Rounded Rectangle 44">
            <a:extLst>
              <a:ext uri="{FF2B5EF4-FFF2-40B4-BE49-F238E27FC236}">
                <a16:creationId xmlns:a16="http://schemas.microsoft.com/office/drawing/2014/main" id="{DCE84BB8-4BC9-45A5-98C7-9871C07AB222}"/>
              </a:ext>
            </a:extLst>
          </p:cNvPr>
          <p:cNvSpPr/>
          <p:nvPr/>
        </p:nvSpPr>
        <p:spPr>
          <a:xfrm>
            <a:off x="4434988" y="4914109"/>
            <a:ext cx="1120726" cy="923783"/>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rPr>
              <a:t>Zoning</a:t>
            </a:r>
            <a:endParaRPr lang="en-FR" sz="1400" dirty="0">
              <a:solidFill>
                <a:schemeClr val="tx1"/>
              </a:solidFill>
            </a:endParaRPr>
          </a:p>
        </p:txBody>
      </p:sp>
      <p:sp>
        <p:nvSpPr>
          <p:cNvPr id="148" name="Rounded Rectangle 44">
            <a:extLst>
              <a:ext uri="{FF2B5EF4-FFF2-40B4-BE49-F238E27FC236}">
                <a16:creationId xmlns:a16="http://schemas.microsoft.com/office/drawing/2014/main" id="{07C96DCF-D10D-4AA6-9557-FB698BB521C4}"/>
              </a:ext>
            </a:extLst>
          </p:cNvPr>
          <p:cNvSpPr/>
          <p:nvPr/>
        </p:nvSpPr>
        <p:spPr>
          <a:xfrm>
            <a:off x="10907820" y="219299"/>
            <a:ext cx="1120726" cy="742889"/>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a:solidFill>
                  <a:schemeClr val="tx1"/>
                </a:solidFill>
              </a:rPr>
              <a:t>OCR</a:t>
            </a:r>
            <a:endParaRPr lang="en-FR" sz="1400" dirty="0">
              <a:solidFill>
                <a:schemeClr val="tx1"/>
              </a:solidFill>
            </a:endParaRPr>
          </a:p>
        </p:txBody>
      </p:sp>
      <p:cxnSp>
        <p:nvCxnSpPr>
          <p:cNvPr id="149" name="Straight Arrow Connector 82">
            <a:extLst>
              <a:ext uri="{FF2B5EF4-FFF2-40B4-BE49-F238E27FC236}">
                <a16:creationId xmlns:a16="http://schemas.microsoft.com/office/drawing/2014/main" id="{3E90D14D-FAA3-4AFD-AA7A-840FAA402D27}"/>
              </a:ext>
            </a:extLst>
          </p:cNvPr>
          <p:cNvCxnSpPr>
            <a:cxnSpLocks/>
            <a:stCxn id="40" idx="3"/>
            <a:endCxn id="154" idx="1"/>
          </p:cNvCxnSpPr>
          <p:nvPr/>
        </p:nvCxnSpPr>
        <p:spPr>
          <a:xfrm flipV="1">
            <a:off x="7635963" y="1701000"/>
            <a:ext cx="3843133" cy="461892"/>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54" name="Rectangle 153">
            <a:extLst>
              <a:ext uri="{FF2B5EF4-FFF2-40B4-BE49-F238E27FC236}">
                <a16:creationId xmlns:a16="http://schemas.microsoft.com/office/drawing/2014/main" id="{DC0D6ACF-B09C-469A-A6A3-E702A182BAEB}"/>
              </a:ext>
            </a:extLst>
          </p:cNvPr>
          <p:cNvSpPr/>
          <p:nvPr/>
        </p:nvSpPr>
        <p:spPr>
          <a:xfrm rot="16200000">
            <a:off x="11184212" y="1267808"/>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156" name="Straight Arrow Connector 82">
            <a:extLst>
              <a:ext uri="{FF2B5EF4-FFF2-40B4-BE49-F238E27FC236}">
                <a16:creationId xmlns:a16="http://schemas.microsoft.com/office/drawing/2014/main" id="{0229784A-D367-47CD-98DB-A66EBFEB4EAE}"/>
              </a:ext>
            </a:extLst>
          </p:cNvPr>
          <p:cNvCxnSpPr>
            <a:cxnSpLocks/>
            <a:stCxn id="154" idx="3"/>
            <a:endCxn id="148" idx="2"/>
          </p:cNvCxnSpPr>
          <p:nvPr/>
        </p:nvCxnSpPr>
        <p:spPr>
          <a:xfrm flipH="1" flipV="1">
            <a:off x="11468183" y="962188"/>
            <a:ext cx="10913" cy="149045"/>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66" name="Rounded Rectangle 45">
            <a:extLst>
              <a:ext uri="{FF2B5EF4-FFF2-40B4-BE49-F238E27FC236}">
                <a16:creationId xmlns:a16="http://schemas.microsoft.com/office/drawing/2014/main" id="{998C22EE-1BC9-4A2E-ABD1-B799AF8303A6}"/>
              </a:ext>
            </a:extLst>
          </p:cNvPr>
          <p:cNvSpPr/>
          <p:nvPr/>
        </p:nvSpPr>
        <p:spPr>
          <a:xfrm>
            <a:off x="4412613" y="1693735"/>
            <a:ext cx="1120726" cy="923783"/>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rPr>
              <a:t>Orientation</a:t>
            </a:r>
            <a:endParaRPr lang="en-FR" sz="1400" dirty="0">
              <a:solidFill>
                <a:schemeClr val="tx1"/>
              </a:solidFill>
            </a:endParaRPr>
          </a:p>
        </p:txBody>
      </p:sp>
      <p:sp>
        <p:nvSpPr>
          <p:cNvPr id="178" name="Rounded Rectangle 44">
            <a:extLst>
              <a:ext uri="{FF2B5EF4-FFF2-40B4-BE49-F238E27FC236}">
                <a16:creationId xmlns:a16="http://schemas.microsoft.com/office/drawing/2014/main" id="{D44D4A96-2938-4DA3-80D0-883BDC8958D8}"/>
              </a:ext>
            </a:extLst>
          </p:cNvPr>
          <p:cNvSpPr/>
          <p:nvPr/>
        </p:nvSpPr>
        <p:spPr>
          <a:xfrm>
            <a:off x="6466255" y="3157016"/>
            <a:ext cx="1120726" cy="923783"/>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a:solidFill>
                  <a:schemeClr val="tx1"/>
                </a:solidFill>
              </a:rPr>
              <a:t>Zoning</a:t>
            </a:r>
            <a:endParaRPr lang="en-FR" sz="1400" dirty="0">
              <a:solidFill>
                <a:schemeClr val="tx1"/>
              </a:solidFill>
            </a:endParaRPr>
          </a:p>
        </p:txBody>
      </p:sp>
      <p:sp>
        <p:nvSpPr>
          <p:cNvPr id="186" name="Rounded Rectangle 44">
            <a:extLst>
              <a:ext uri="{FF2B5EF4-FFF2-40B4-BE49-F238E27FC236}">
                <a16:creationId xmlns:a16="http://schemas.microsoft.com/office/drawing/2014/main" id="{5BB65172-DFBB-49FE-A802-1813A39CA9F9}"/>
              </a:ext>
            </a:extLst>
          </p:cNvPr>
          <p:cNvSpPr/>
          <p:nvPr/>
        </p:nvSpPr>
        <p:spPr>
          <a:xfrm>
            <a:off x="9197167" y="3152581"/>
            <a:ext cx="1120726" cy="923783"/>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rPr>
              <a:t>Rotation Tableau</a:t>
            </a:r>
            <a:endParaRPr lang="en-FR" sz="1400" dirty="0">
              <a:solidFill>
                <a:schemeClr val="tx1"/>
              </a:solidFill>
            </a:endParaRPr>
          </a:p>
        </p:txBody>
      </p:sp>
      <p:sp>
        <p:nvSpPr>
          <p:cNvPr id="187" name="Rounded Rectangle 44">
            <a:extLst>
              <a:ext uri="{FF2B5EF4-FFF2-40B4-BE49-F238E27FC236}">
                <a16:creationId xmlns:a16="http://schemas.microsoft.com/office/drawing/2014/main" id="{DF7D74CC-DC12-4980-968D-521C014872A1}"/>
              </a:ext>
            </a:extLst>
          </p:cNvPr>
          <p:cNvSpPr/>
          <p:nvPr/>
        </p:nvSpPr>
        <p:spPr>
          <a:xfrm>
            <a:off x="10918733" y="2438473"/>
            <a:ext cx="1120726" cy="923783"/>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a:solidFill>
                  <a:schemeClr val="tx1"/>
                </a:solidFill>
              </a:rPr>
              <a:t>Zoning Tableau</a:t>
            </a:r>
            <a:endParaRPr lang="en-FR" sz="1400" dirty="0">
              <a:solidFill>
                <a:schemeClr val="tx1"/>
              </a:solidFill>
            </a:endParaRPr>
          </a:p>
        </p:txBody>
      </p:sp>
      <p:cxnSp>
        <p:nvCxnSpPr>
          <p:cNvPr id="240" name="Straight Arrow Connector 82">
            <a:extLst>
              <a:ext uri="{FF2B5EF4-FFF2-40B4-BE49-F238E27FC236}">
                <a16:creationId xmlns:a16="http://schemas.microsoft.com/office/drawing/2014/main" id="{B6FBCDC3-EF3C-4CAA-A95A-0A3B06101F6F}"/>
              </a:ext>
            </a:extLst>
          </p:cNvPr>
          <p:cNvCxnSpPr>
            <a:cxnSpLocks/>
            <a:stCxn id="98" idx="3"/>
            <a:endCxn id="154" idx="1"/>
          </p:cNvCxnSpPr>
          <p:nvPr/>
        </p:nvCxnSpPr>
        <p:spPr>
          <a:xfrm flipV="1">
            <a:off x="5555714" y="1701000"/>
            <a:ext cx="5923382" cy="3675001"/>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43" name="Straight Arrow Connector 82">
            <a:extLst>
              <a:ext uri="{FF2B5EF4-FFF2-40B4-BE49-F238E27FC236}">
                <a16:creationId xmlns:a16="http://schemas.microsoft.com/office/drawing/2014/main" id="{5DF9A20F-0C40-4DE9-A229-E957F31E3369}"/>
              </a:ext>
            </a:extLst>
          </p:cNvPr>
          <p:cNvCxnSpPr>
            <a:cxnSpLocks/>
            <a:stCxn id="178" idx="3"/>
            <a:endCxn id="154" idx="1"/>
          </p:cNvCxnSpPr>
          <p:nvPr/>
        </p:nvCxnSpPr>
        <p:spPr>
          <a:xfrm flipV="1">
            <a:off x="7586981" y="1701000"/>
            <a:ext cx="3892115" cy="1917908"/>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46" name="Rounded Rectangle 44">
            <a:extLst>
              <a:ext uri="{FF2B5EF4-FFF2-40B4-BE49-F238E27FC236}">
                <a16:creationId xmlns:a16="http://schemas.microsoft.com/office/drawing/2014/main" id="{AF32BEC2-24D0-4B1D-A8E6-D090BC022936}"/>
              </a:ext>
            </a:extLst>
          </p:cNvPr>
          <p:cNvSpPr/>
          <p:nvPr/>
        </p:nvSpPr>
        <p:spPr>
          <a:xfrm>
            <a:off x="6511031" y="4910891"/>
            <a:ext cx="1120726" cy="923783"/>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a:solidFill>
                  <a:schemeClr val="tx1"/>
                </a:solidFill>
              </a:rPr>
              <a:t>Classifier Tableau</a:t>
            </a:r>
            <a:endParaRPr lang="en-FR" sz="1400" dirty="0">
              <a:solidFill>
                <a:schemeClr val="tx1"/>
              </a:solidFill>
            </a:endParaRPr>
          </a:p>
        </p:txBody>
      </p:sp>
      <p:sp>
        <p:nvSpPr>
          <p:cNvPr id="247" name="Rounded Rectangle 44">
            <a:extLst>
              <a:ext uri="{FF2B5EF4-FFF2-40B4-BE49-F238E27FC236}">
                <a16:creationId xmlns:a16="http://schemas.microsoft.com/office/drawing/2014/main" id="{1E10D0EA-197B-4FA7-8758-C527B18324C0}"/>
              </a:ext>
            </a:extLst>
          </p:cNvPr>
          <p:cNvSpPr/>
          <p:nvPr/>
        </p:nvSpPr>
        <p:spPr>
          <a:xfrm>
            <a:off x="9186418" y="4920810"/>
            <a:ext cx="1120726" cy="923783"/>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rPr>
              <a:t>Rotation Tableau</a:t>
            </a:r>
            <a:endParaRPr lang="en-FR" sz="1400" dirty="0">
              <a:solidFill>
                <a:schemeClr val="tx1"/>
              </a:solidFill>
            </a:endParaRPr>
          </a:p>
        </p:txBody>
      </p:sp>
      <p:sp>
        <p:nvSpPr>
          <p:cNvPr id="248" name="Rectangle 247">
            <a:extLst>
              <a:ext uri="{FF2B5EF4-FFF2-40B4-BE49-F238E27FC236}">
                <a16:creationId xmlns:a16="http://schemas.microsoft.com/office/drawing/2014/main" id="{6069E3AC-8E9C-4F60-B547-02E987BECB04}"/>
              </a:ext>
            </a:extLst>
          </p:cNvPr>
          <p:cNvSpPr/>
          <p:nvPr/>
        </p:nvSpPr>
        <p:spPr>
          <a:xfrm>
            <a:off x="8134500" y="5244392"/>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250" name="Straight Arrow Connector 82">
            <a:extLst>
              <a:ext uri="{FF2B5EF4-FFF2-40B4-BE49-F238E27FC236}">
                <a16:creationId xmlns:a16="http://schemas.microsoft.com/office/drawing/2014/main" id="{B8963147-BC66-4B8E-BA95-9CCC70B8E144}"/>
              </a:ext>
            </a:extLst>
          </p:cNvPr>
          <p:cNvCxnSpPr>
            <a:cxnSpLocks/>
            <a:stCxn id="247" idx="1"/>
            <a:endCxn id="248" idx="3"/>
          </p:cNvCxnSpPr>
          <p:nvPr/>
        </p:nvCxnSpPr>
        <p:spPr>
          <a:xfrm flipH="1" flipV="1">
            <a:off x="8724267" y="5382701"/>
            <a:ext cx="462151" cy="1"/>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53" name="Straight Arrow Connector 82">
            <a:extLst>
              <a:ext uri="{FF2B5EF4-FFF2-40B4-BE49-F238E27FC236}">
                <a16:creationId xmlns:a16="http://schemas.microsoft.com/office/drawing/2014/main" id="{3996CEB2-47A3-4542-91E5-F33A8E56CE99}"/>
              </a:ext>
            </a:extLst>
          </p:cNvPr>
          <p:cNvCxnSpPr>
            <a:cxnSpLocks/>
            <a:stCxn id="246" idx="3"/>
            <a:endCxn id="248" idx="1"/>
          </p:cNvCxnSpPr>
          <p:nvPr/>
        </p:nvCxnSpPr>
        <p:spPr>
          <a:xfrm>
            <a:off x="7631757" y="5372783"/>
            <a:ext cx="502743" cy="9918"/>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56" name="Straight Arrow Connector 82">
            <a:extLst>
              <a:ext uri="{FF2B5EF4-FFF2-40B4-BE49-F238E27FC236}">
                <a16:creationId xmlns:a16="http://schemas.microsoft.com/office/drawing/2014/main" id="{70D8E0A3-7016-4EBC-B497-4DA7736D5554}"/>
              </a:ext>
            </a:extLst>
          </p:cNvPr>
          <p:cNvCxnSpPr>
            <a:cxnSpLocks/>
            <a:stCxn id="178" idx="3"/>
            <a:endCxn id="220" idx="1"/>
          </p:cNvCxnSpPr>
          <p:nvPr/>
        </p:nvCxnSpPr>
        <p:spPr>
          <a:xfrm>
            <a:off x="7586981" y="3618908"/>
            <a:ext cx="508809" cy="66"/>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59" name="Straight Arrow Connector 82">
            <a:extLst>
              <a:ext uri="{FF2B5EF4-FFF2-40B4-BE49-F238E27FC236}">
                <a16:creationId xmlns:a16="http://schemas.microsoft.com/office/drawing/2014/main" id="{1C6256A0-29C6-4E36-80CA-56EFE5D5C05C}"/>
              </a:ext>
            </a:extLst>
          </p:cNvPr>
          <p:cNvCxnSpPr>
            <a:cxnSpLocks/>
            <a:stCxn id="186" idx="1"/>
            <a:endCxn id="220" idx="3"/>
          </p:cNvCxnSpPr>
          <p:nvPr/>
        </p:nvCxnSpPr>
        <p:spPr>
          <a:xfrm flipH="1">
            <a:off x="8685557" y="3614473"/>
            <a:ext cx="511610" cy="4501"/>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68" name="Straight Arrow Connector 82">
            <a:extLst>
              <a:ext uri="{FF2B5EF4-FFF2-40B4-BE49-F238E27FC236}">
                <a16:creationId xmlns:a16="http://schemas.microsoft.com/office/drawing/2014/main" id="{F176A251-F5A8-4B1A-874B-CFE6CE66BB40}"/>
              </a:ext>
            </a:extLst>
          </p:cNvPr>
          <p:cNvCxnSpPr>
            <a:cxnSpLocks/>
            <a:stCxn id="187" idx="0"/>
            <a:endCxn id="154" idx="1"/>
          </p:cNvCxnSpPr>
          <p:nvPr/>
        </p:nvCxnSpPr>
        <p:spPr>
          <a:xfrm flipV="1">
            <a:off x="11479096" y="1701000"/>
            <a:ext cx="0" cy="737473"/>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71" name="Straight Arrow Connector 82">
            <a:extLst>
              <a:ext uri="{FF2B5EF4-FFF2-40B4-BE49-F238E27FC236}">
                <a16:creationId xmlns:a16="http://schemas.microsoft.com/office/drawing/2014/main" id="{E860F389-B614-4931-AD34-F605C81EEBF1}"/>
              </a:ext>
            </a:extLst>
          </p:cNvPr>
          <p:cNvCxnSpPr>
            <a:cxnSpLocks/>
            <a:stCxn id="187" idx="2"/>
            <a:endCxn id="280" idx="3"/>
          </p:cNvCxnSpPr>
          <p:nvPr/>
        </p:nvCxnSpPr>
        <p:spPr>
          <a:xfrm flipH="1">
            <a:off x="11202704" y="3362256"/>
            <a:ext cx="276392" cy="693437"/>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80" name="Rectangle 279">
            <a:extLst>
              <a:ext uri="{FF2B5EF4-FFF2-40B4-BE49-F238E27FC236}">
                <a16:creationId xmlns:a16="http://schemas.microsoft.com/office/drawing/2014/main" id="{9603E3FA-6826-403F-A846-B7155A8E45D4}"/>
              </a:ext>
            </a:extLst>
          </p:cNvPr>
          <p:cNvSpPr/>
          <p:nvPr/>
        </p:nvSpPr>
        <p:spPr>
          <a:xfrm>
            <a:off x="10612937" y="3917384"/>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288" name="Straight Arrow Connector 82">
            <a:extLst>
              <a:ext uri="{FF2B5EF4-FFF2-40B4-BE49-F238E27FC236}">
                <a16:creationId xmlns:a16="http://schemas.microsoft.com/office/drawing/2014/main" id="{02C11BDD-15D1-4581-91B0-D0C12B6269F6}"/>
              </a:ext>
            </a:extLst>
          </p:cNvPr>
          <p:cNvCxnSpPr>
            <a:cxnSpLocks/>
            <a:stCxn id="247" idx="3"/>
            <a:endCxn id="280" idx="1"/>
          </p:cNvCxnSpPr>
          <p:nvPr/>
        </p:nvCxnSpPr>
        <p:spPr>
          <a:xfrm flipV="1">
            <a:off x="10307144" y="4055693"/>
            <a:ext cx="305793" cy="1327009"/>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91" name="Straight Arrow Connector 82">
            <a:extLst>
              <a:ext uri="{FF2B5EF4-FFF2-40B4-BE49-F238E27FC236}">
                <a16:creationId xmlns:a16="http://schemas.microsoft.com/office/drawing/2014/main" id="{A9E2F8A8-D652-47D9-912D-1204479D9C08}"/>
              </a:ext>
            </a:extLst>
          </p:cNvPr>
          <p:cNvCxnSpPr>
            <a:cxnSpLocks/>
            <a:stCxn id="186" idx="3"/>
            <a:endCxn id="280" idx="1"/>
          </p:cNvCxnSpPr>
          <p:nvPr/>
        </p:nvCxnSpPr>
        <p:spPr>
          <a:xfrm>
            <a:off x="10317893" y="3614473"/>
            <a:ext cx="295044" cy="441220"/>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74" name="Straight Arrow Connector 82">
            <a:extLst>
              <a:ext uri="{FF2B5EF4-FFF2-40B4-BE49-F238E27FC236}">
                <a16:creationId xmlns:a16="http://schemas.microsoft.com/office/drawing/2014/main" id="{E3484C25-007E-432D-BC93-ABEE74AAA9D2}"/>
              </a:ext>
            </a:extLst>
          </p:cNvPr>
          <p:cNvCxnSpPr>
            <a:cxnSpLocks/>
            <a:stCxn id="148" idx="1"/>
          </p:cNvCxnSpPr>
          <p:nvPr/>
        </p:nvCxnSpPr>
        <p:spPr>
          <a:xfrm flipH="1" flipV="1">
            <a:off x="10179698" y="590743"/>
            <a:ext cx="728122" cy="1"/>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131" name="ZoneTexte 3130">
            <a:extLst>
              <a:ext uri="{FF2B5EF4-FFF2-40B4-BE49-F238E27FC236}">
                <a16:creationId xmlns:a16="http://schemas.microsoft.com/office/drawing/2014/main" id="{D15AD2DF-3256-481F-BC89-E637EDF178E3}"/>
              </a:ext>
            </a:extLst>
          </p:cNvPr>
          <p:cNvSpPr txBox="1"/>
          <p:nvPr/>
        </p:nvSpPr>
        <p:spPr>
          <a:xfrm>
            <a:off x="8601836" y="402842"/>
            <a:ext cx="1574470" cy="369332"/>
          </a:xfrm>
          <a:prstGeom prst="rect">
            <a:avLst/>
          </a:prstGeom>
          <a:noFill/>
        </p:spPr>
        <p:txBody>
          <a:bodyPr wrap="none" rtlCol="0">
            <a:spAutoFit/>
          </a:bodyPr>
          <a:lstStyle/>
          <a:p>
            <a:r>
              <a:rPr lang="fr-FR" dirty="0"/>
              <a:t>Callback HTTP</a:t>
            </a:r>
          </a:p>
        </p:txBody>
      </p:sp>
      <p:sp>
        <p:nvSpPr>
          <p:cNvPr id="381" name="ZoneTexte 380">
            <a:extLst>
              <a:ext uri="{FF2B5EF4-FFF2-40B4-BE49-F238E27FC236}">
                <a16:creationId xmlns:a16="http://schemas.microsoft.com/office/drawing/2014/main" id="{6F0BE677-0430-44A8-AE5A-81C778999165}"/>
              </a:ext>
            </a:extLst>
          </p:cNvPr>
          <p:cNvSpPr txBox="1"/>
          <p:nvPr/>
        </p:nvSpPr>
        <p:spPr>
          <a:xfrm>
            <a:off x="2311100" y="1389400"/>
            <a:ext cx="2322559" cy="369332"/>
          </a:xfrm>
          <a:prstGeom prst="rect">
            <a:avLst/>
          </a:prstGeom>
          <a:noFill/>
        </p:spPr>
        <p:txBody>
          <a:bodyPr wrap="none" rtlCol="0">
            <a:spAutoFit/>
          </a:bodyPr>
          <a:lstStyle/>
          <a:p>
            <a:r>
              <a:rPr lang="fr-FR" dirty="0">
                <a:solidFill>
                  <a:schemeClr val="bg2">
                    <a:lumMod val="50000"/>
                  </a:schemeClr>
                </a:solidFill>
              </a:rPr>
              <a:t>Nouveau permis recto</a:t>
            </a:r>
          </a:p>
        </p:txBody>
      </p:sp>
      <p:sp>
        <p:nvSpPr>
          <p:cNvPr id="382" name="ZoneTexte 381">
            <a:extLst>
              <a:ext uri="{FF2B5EF4-FFF2-40B4-BE49-F238E27FC236}">
                <a16:creationId xmlns:a16="http://schemas.microsoft.com/office/drawing/2014/main" id="{DADBDB9F-59A8-493D-9DE9-19FEF4FD7975}"/>
              </a:ext>
            </a:extLst>
          </p:cNvPr>
          <p:cNvSpPr txBox="1"/>
          <p:nvPr/>
        </p:nvSpPr>
        <p:spPr>
          <a:xfrm>
            <a:off x="2311100" y="2772744"/>
            <a:ext cx="2357568" cy="369332"/>
          </a:xfrm>
          <a:prstGeom prst="rect">
            <a:avLst/>
          </a:prstGeom>
          <a:noFill/>
        </p:spPr>
        <p:txBody>
          <a:bodyPr wrap="none" rtlCol="0">
            <a:spAutoFit/>
          </a:bodyPr>
          <a:lstStyle/>
          <a:p>
            <a:r>
              <a:rPr lang="fr-FR" dirty="0">
                <a:solidFill>
                  <a:schemeClr val="accent5">
                    <a:lumMod val="75000"/>
                  </a:schemeClr>
                </a:solidFill>
              </a:rPr>
              <a:t>Nouveau permis verso</a:t>
            </a:r>
          </a:p>
        </p:txBody>
      </p:sp>
      <p:sp>
        <p:nvSpPr>
          <p:cNvPr id="383" name="ZoneTexte 382">
            <a:extLst>
              <a:ext uri="{FF2B5EF4-FFF2-40B4-BE49-F238E27FC236}">
                <a16:creationId xmlns:a16="http://schemas.microsoft.com/office/drawing/2014/main" id="{FC89D9E2-0914-4F6E-9CDF-80023907FE9B}"/>
              </a:ext>
            </a:extLst>
          </p:cNvPr>
          <p:cNvSpPr txBox="1"/>
          <p:nvPr/>
        </p:nvSpPr>
        <p:spPr>
          <a:xfrm>
            <a:off x="2346580" y="4543886"/>
            <a:ext cx="2111219" cy="369332"/>
          </a:xfrm>
          <a:prstGeom prst="rect">
            <a:avLst/>
          </a:prstGeom>
          <a:noFill/>
        </p:spPr>
        <p:txBody>
          <a:bodyPr wrap="none" rtlCol="0">
            <a:spAutoFit/>
          </a:bodyPr>
          <a:lstStyle/>
          <a:p>
            <a:r>
              <a:rPr lang="fr-FR" dirty="0">
                <a:solidFill>
                  <a:schemeClr val="accent1">
                    <a:lumMod val="75000"/>
                  </a:schemeClr>
                </a:solidFill>
              </a:rPr>
              <a:t>Ancien permis recto</a:t>
            </a:r>
          </a:p>
        </p:txBody>
      </p:sp>
      <p:sp>
        <p:nvSpPr>
          <p:cNvPr id="220" name="Rectangle 219">
            <a:extLst>
              <a:ext uri="{FF2B5EF4-FFF2-40B4-BE49-F238E27FC236}">
                <a16:creationId xmlns:a16="http://schemas.microsoft.com/office/drawing/2014/main" id="{D1E6A357-7081-49B3-86AB-1156F75A208E}"/>
              </a:ext>
            </a:extLst>
          </p:cNvPr>
          <p:cNvSpPr/>
          <p:nvPr/>
        </p:nvSpPr>
        <p:spPr>
          <a:xfrm>
            <a:off x="8095790" y="3480665"/>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sp>
        <p:nvSpPr>
          <p:cNvPr id="392" name="ZoneTexte 391">
            <a:extLst>
              <a:ext uri="{FF2B5EF4-FFF2-40B4-BE49-F238E27FC236}">
                <a16:creationId xmlns:a16="http://schemas.microsoft.com/office/drawing/2014/main" id="{8FD731D3-0840-47B0-9707-E57B68715E9F}"/>
              </a:ext>
            </a:extLst>
          </p:cNvPr>
          <p:cNvSpPr txBox="1"/>
          <p:nvPr/>
        </p:nvSpPr>
        <p:spPr>
          <a:xfrm>
            <a:off x="1111938" y="564276"/>
            <a:ext cx="2106026" cy="369332"/>
          </a:xfrm>
          <a:prstGeom prst="rect">
            <a:avLst/>
          </a:prstGeom>
          <a:noFill/>
        </p:spPr>
        <p:txBody>
          <a:bodyPr wrap="none" rtlCol="0">
            <a:spAutoFit/>
          </a:bodyPr>
          <a:lstStyle/>
          <a:p>
            <a:r>
              <a:rPr lang="fr-FR" dirty="0"/>
              <a:t>Input callback HTTP</a:t>
            </a:r>
          </a:p>
        </p:txBody>
      </p:sp>
    </p:spTree>
    <p:extLst>
      <p:ext uri="{BB962C8B-B14F-4D97-AF65-F5344CB8AC3E}">
        <p14:creationId xmlns:p14="http://schemas.microsoft.com/office/powerpoint/2010/main" val="14228523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5F9754F-4EC6-4E4A-B38F-1DEF94C52888}"/>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898AE888-B585-4A2D-90E5-B7A5C861509E}"/>
              </a:ext>
            </a:extLst>
          </p:cNvPr>
          <p:cNvSpPr>
            <a:spLocks noGrp="1"/>
          </p:cNvSpPr>
          <p:nvPr>
            <p:ph idx="1"/>
          </p:nvPr>
        </p:nvSpPr>
        <p:spPr/>
        <p:txBody>
          <a:bodyPr>
            <a:normAutofit/>
          </a:bodyPr>
          <a:lstStyle/>
          <a:p>
            <a:pPr marL="514350" indent="-514350">
              <a:buFont typeface="+mj-lt"/>
              <a:buAutoNum type="arabicParenR"/>
            </a:pPr>
            <a:r>
              <a:rPr lang="fr-FR" sz="4000" dirty="0"/>
              <a:t> Introduction à l’IA et au </a:t>
            </a:r>
            <a:r>
              <a:rPr lang="fr-FR" sz="4000" dirty="0" err="1"/>
              <a:t>Deep</a:t>
            </a:r>
            <a:r>
              <a:rPr lang="fr-FR" sz="4000" dirty="0"/>
              <a:t> Learning</a:t>
            </a:r>
          </a:p>
          <a:p>
            <a:pPr marL="514350" indent="-514350">
              <a:buFont typeface="+mj-lt"/>
              <a:buAutoNum type="arabicParenR"/>
            </a:pPr>
            <a:r>
              <a:rPr lang="fr-FR" sz="4000" dirty="0">
                <a:solidFill>
                  <a:schemeClr val="bg1">
                    <a:lumMod val="75000"/>
                  </a:schemeClr>
                </a:solidFill>
              </a:rPr>
              <a:t> Qu’attend ton d’un projet en production ?</a:t>
            </a:r>
          </a:p>
          <a:p>
            <a:pPr marL="514350" indent="-514350">
              <a:buFont typeface="+mj-lt"/>
              <a:buAutoNum type="arabicParenR"/>
            </a:pPr>
            <a:r>
              <a:rPr lang="fr-FR" sz="4000" dirty="0">
                <a:solidFill>
                  <a:schemeClr val="bg1">
                    <a:lumMod val="75000"/>
                  </a:schemeClr>
                </a:solidFill>
              </a:rPr>
              <a:t> Recettes pour faire échouer le projet ?</a:t>
            </a:r>
          </a:p>
          <a:p>
            <a:pPr marL="514350" indent="-514350">
              <a:buFont typeface="+mj-lt"/>
              <a:buAutoNum type="arabicParenR"/>
            </a:pPr>
            <a:r>
              <a:rPr lang="fr-FR" sz="4000" dirty="0">
                <a:solidFill>
                  <a:schemeClr val="bg1">
                    <a:lumMod val="75000"/>
                  </a:schemeClr>
                </a:solidFill>
              </a:rPr>
              <a:t> Quel est le chemin pour mettre toutes les chances de succès de son côté ?</a:t>
            </a:r>
          </a:p>
          <a:p>
            <a:pPr marL="514350" indent="-514350">
              <a:buFont typeface="+mj-lt"/>
              <a:buAutoNum type="arabicParenR"/>
            </a:pPr>
            <a:endParaRPr lang="fr-FR" sz="4000" dirty="0"/>
          </a:p>
        </p:txBody>
      </p:sp>
    </p:spTree>
    <p:extLst>
      <p:ext uri="{BB962C8B-B14F-4D97-AF65-F5344CB8AC3E}">
        <p14:creationId xmlns:p14="http://schemas.microsoft.com/office/powerpoint/2010/main" val="327043335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llipse 3">
            <a:extLst>
              <a:ext uri="{FF2B5EF4-FFF2-40B4-BE49-F238E27FC236}">
                <a16:creationId xmlns:a16="http://schemas.microsoft.com/office/drawing/2014/main" id="{7F8B4BC2-9DD1-4543-A926-32CFD4C03744}"/>
              </a:ext>
            </a:extLst>
          </p:cNvPr>
          <p:cNvSpPr/>
          <p:nvPr/>
        </p:nvSpPr>
        <p:spPr>
          <a:xfrm>
            <a:off x="7874619" y="828973"/>
            <a:ext cx="3969921" cy="381789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Deep</a:t>
            </a:r>
            <a:r>
              <a:rPr lang="fr-FR" dirty="0"/>
              <a:t> Learning</a:t>
            </a:r>
          </a:p>
        </p:txBody>
      </p:sp>
      <p:sp>
        <p:nvSpPr>
          <p:cNvPr id="5" name="Ellipse 4">
            <a:extLst>
              <a:ext uri="{FF2B5EF4-FFF2-40B4-BE49-F238E27FC236}">
                <a16:creationId xmlns:a16="http://schemas.microsoft.com/office/drawing/2014/main" id="{107B116B-C842-4CD2-91C0-F56049595016}"/>
              </a:ext>
            </a:extLst>
          </p:cNvPr>
          <p:cNvSpPr/>
          <p:nvPr/>
        </p:nvSpPr>
        <p:spPr>
          <a:xfrm>
            <a:off x="4426139" y="1692334"/>
            <a:ext cx="2414726" cy="2325950"/>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Machine</a:t>
            </a:r>
          </a:p>
          <a:p>
            <a:pPr algn="ctr"/>
            <a:r>
              <a:rPr lang="fr-FR" dirty="0"/>
              <a:t>Learning</a:t>
            </a:r>
          </a:p>
        </p:txBody>
      </p:sp>
      <p:sp>
        <p:nvSpPr>
          <p:cNvPr id="6" name="Ellipse 5">
            <a:extLst>
              <a:ext uri="{FF2B5EF4-FFF2-40B4-BE49-F238E27FC236}">
                <a16:creationId xmlns:a16="http://schemas.microsoft.com/office/drawing/2014/main" id="{AEE3A551-EE17-4958-8020-FD47D6CE164D}"/>
              </a:ext>
            </a:extLst>
          </p:cNvPr>
          <p:cNvSpPr/>
          <p:nvPr/>
        </p:nvSpPr>
        <p:spPr>
          <a:xfrm>
            <a:off x="1004832" y="2065196"/>
            <a:ext cx="1724977" cy="158022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Code classique</a:t>
            </a:r>
          </a:p>
        </p:txBody>
      </p:sp>
      <p:sp>
        <p:nvSpPr>
          <p:cNvPr id="10" name="ZoneTexte 9">
            <a:extLst>
              <a:ext uri="{FF2B5EF4-FFF2-40B4-BE49-F238E27FC236}">
                <a16:creationId xmlns:a16="http://schemas.microsoft.com/office/drawing/2014/main" id="{2650FB87-1053-4ACB-8921-E9B57C50A989}"/>
              </a:ext>
            </a:extLst>
          </p:cNvPr>
          <p:cNvSpPr txBox="1"/>
          <p:nvPr/>
        </p:nvSpPr>
        <p:spPr>
          <a:xfrm>
            <a:off x="102162" y="4869239"/>
            <a:ext cx="4140878" cy="2031325"/>
          </a:xfrm>
          <a:prstGeom prst="rect">
            <a:avLst/>
          </a:prstGeom>
          <a:noFill/>
        </p:spPr>
        <p:txBody>
          <a:bodyPr wrap="square" rtlCol="0">
            <a:spAutoFit/>
          </a:bodyPr>
          <a:lstStyle/>
          <a:p>
            <a:pPr marL="285750" indent="-285750">
              <a:buFont typeface="Arial" panose="020B0604020202020204" pitchFamily="34" charset="0"/>
              <a:buChar char="•"/>
            </a:pPr>
            <a:r>
              <a:rPr lang="fr-FR" dirty="0">
                <a:solidFill>
                  <a:schemeClr val="bg2">
                    <a:lumMod val="25000"/>
                  </a:schemeClr>
                </a:solidFill>
              </a:rPr>
              <a:t>Itération rapide</a:t>
            </a:r>
          </a:p>
          <a:p>
            <a:pPr marL="285750" indent="-285750">
              <a:buFont typeface="Arial" panose="020B0604020202020204" pitchFamily="34" charset="0"/>
              <a:buChar char="•"/>
            </a:pPr>
            <a:r>
              <a:rPr lang="fr-FR" dirty="0">
                <a:solidFill>
                  <a:schemeClr val="bg2">
                    <a:lumMod val="25000"/>
                  </a:schemeClr>
                </a:solidFill>
              </a:rPr>
              <a:t>Résilient aux changements</a:t>
            </a:r>
          </a:p>
          <a:p>
            <a:pPr marL="285750" indent="-285750">
              <a:buFont typeface="Arial" panose="020B0604020202020204" pitchFamily="34" charset="0"/>
              <a:buChar char="•"/>
            </a:pPr>
            <a:r>
              <a:rPr lang="fr-FR" dirty="0">
                <a:solidFill>
                  <a:schemeClr val="bg2">
                    <a:lumMod val="25000"/>
                  </a:schemeClr>
                </a:solidFill>
              </a:rPr>
              <a:t>Peux couteux en temps/RAM/CPU</a:t>
            </a:r>
          </a:p>
          <a:p>
            <a:pPr marL="285750" indent="-285750">
              <a:buFont typeface="Arial" panose="020B0604020202020204" pitchFamily="34" charset="0"/>
              <a:buChar char="•"/>
            </a:pPr>
            <a:r>
              <a:rPr lang="fr-FR" dirty="0">
                <a:solidFill>
                  <a:schemeClr val="bg2">
                    <a:lumMod val="25000"/>
                  </a:schemeClr>
                </a:solidFill>
              </a:rPr>
              <a:t>Ne pourra pas couvrir 100% des cas</a:t>
            </a:r>
          </a:p>
          <a:p>
            <a:pPr marL="285750" indent="-285750">
              <a:buFont typeface="Arial" panose="020B0604020202020204" pitchFamily="34" charset="0"/>
              <a:buChar char="•"/>
            </a:pPr>
            <a:r>
              <a:rPr lang="fr-FR" dirty="0">
                <a:solidFill>
                  <a:schemeClr val="bg2">
                    <a:lumMod val="25000"/>
                  </a:schemeClr>
                </a:solidFill>
              </a:rPr>
              <a:t>Réutilisable</a:t>
            </a:r>
          </a:p>
          <a:p>
            <a:pPr marL="285750" indent="-285750">
              <a:buFont typeface="Arial" panose="020B0604020202020204" pitchFamily="34" charset="0"/>
              <a:buChar char="•"/>
            </a:pPr>
            <a:r>
              <a:rPr lang="fr-FR" dirty="0">
                <a:solidFill>
                  <a:schemeClr val="bg2">
                    <a:lumMod val="25000"/>
                  </a:schemeClr>
                </a:solidFill>
              </a:rPr>
              <a:t>Algorithmes pas tous déterministe</a:t>
            </a:r>
          </a:p>
          <a:p>
            <a:pPr marL="285750" indent="-285750">
              <a:buFont typeface="Arial" panose="020B0604020202020204" pitchFamily="34" charset="0"/>
              <a:buChar char="•"/>
            </a:pPr>
            <a:endParaRPr lang="fr-FR" dirty="0">
              <a:solidFill>
                <a:schemeClr val="bg2">
                  <a:lumMod val="25000"/>
                </a:schemeClr>
              </a:solidFill>
            </a:endParaRPr>
          </a:p>
        </p:txBody>
      </p:sp>
      <p:sp>
        <p:nvSpPr>
          <p:cNvPr id="11" name="ZoneTexte 10">
            <a:extLst>
              <a:ext uri="{FF2B5EF4-FFF2-40B4-BE49-F238E27FC236}">
                <a16:creationId xmlns:a16="http://schemas.microsoft.com/office/drawing/2014/main" id="{A22CDB90-57A2-41A4-B2A4-1CC8DE6D943F}"/>
              </a:ext>
            </a:extLst>
          </p:cNvPr>
          <p:cNvSpPr txBox="1"/>
          <p:nvPr/>
        </p:nvSpPr>
        <p:spPr>
          <a:xfrm>
            <a:off x="4133498" y="4881155"/>
            <a:ext cx="3827434" cy="1200329"/>
          </a:xfrm>
          <a:prstGeom prst="rect">
            <a:avLst/>
          </a:prstGeom>
          <a:noFill/>
        </p:spPr>
        <p:txBody>
          <a:bodyPr wrap="square" rtlCol="0">
            <a:spAutoFit/>
          </a:bodyPr>
          <a:lstStyle/>
          <a:p>
            <a:pPr marL="285750" indent="-285750">
              <a:buFont typeface="Arial" panose="020B0604020202020204" pitchFamily="34" charset="0"/>
              <a:buChar char="•"/>
            </a:pPr>
            <a:r>
              <a:rPr lang="fr-FR" dirty="0">
                <a:solidFill>
                  <a:schemeClr val="accent3">
                    <a:lumMod val="50000"/>
                  </a:schemeClr>
                </a:solidFill>
              </a:rPr>
              <a:t>Itération Longue</a:t>
            </a:r>
          </a:p>
          <a:p>
            <a:pPr marL="285750" indent="-285750">
              <a:buFont typeface="Arial" panose="020B0604020202020204" pitchFamily="34" charset="0"/>
              <a:buChar char="•"/>
            </a:pPr>
            <a:r>
              <a:rPr lang="fr-FR" dirty="0">
                <a:solidFill>
                  <a:schemeClr val="accent3">
                    <a:lumMod val="50000"/>
                  </a:schemeClr>
                </a:solidFill>
              </a:rPr>
              <a:t>Peu résilient aux changements</a:t>
            </a:r>
          </a:p>
          <a:p>
            <a:pPr marL="285750" indent="-285750">
              <a:buFont typeface="Arial" panose="020B0604020202020204" pitchFamily="34" charset="0"/>
              <a:buChar char="•"/>
            </a:pPr>
            <a:r>
              <a:rPr lang="fr-FR" dirty="0">
                <a:solidFill>
                  <a:schemeClr val="accent3">
                    <a:lumMod val="50000"/>
                  </a:schemeClr>
                </a:solidFill>
              </a:rPr>
              <a:t>Couteux en temps/RAM/CPU</a:t>
            </a:r>
          </a:p>
          <a:p>
            <a:pPr marL="285750" indent="-285750">
              <a:buFont typeface="Arial" panose="020B0604020202020204" pitchFamily="34" charset="0"/>
              <a:buChar char="•"/>
            </a:pPr>
            <a:r>
              <a:rPr lang="fr-FR" dirty="0">
                <a:solidFill>
                  <a:schemeClr val="accent3">
                    <a:lumMod val="50000"/>
                  </a:schemeClr>
                </a:solidFill>
              </a:rPr>
              <a:t>Couvrira les cas simple (structuré)</a:t>
            </a:r>
          </a:p>
        </p:txBody>
      </p:sp>
      <p:sp>
        <p:nvSpPr>
          <p:cNvPr id="12" name="ZoneTexte 11">
            <a:extLst>
              <a:ext uri="{FF2B5EF4-FFF2-40B4-BE49-F238E27FC236}">
                <a16:creationId xmlns:a16="http://schemas.microsoft.com/office/drawing/2014/main" id="{3DF74EE3-78E1-47C8-950F-725E4793C46A}"/>
              </a:ext>
            </a:extLst>
          </p:cNvPr>
          <p:cNvSpPr txBox="1"/>
          <p:nvPr/>
        </p:nvSpPr>
        <p:spPr>
          <a:xfrm>
            <a:off x="8136464" y="4869239"/>
            <a:ext cx="4055536" cy="1754326"/>
          </a:xfrm>
          <a:prstGeom prst="rect">
            <a:avLst/>
          </a:prstGeom>
          <a:noFill/>
        </p:spPr>
        <p:txBody>
          <a:bodyPr wrap="square" rtlCol="0">
            <a:spAutoFit/>
          </a:bodyPr>
          <a:lstStyle/>
          <a:p>
            <a:pPr marL="285750" indent="-285750">
              <a:buFont typeface="Arial" panose="020B0604020202020204" pitchFamily="34" charset="0"/>
              <a:buChar char="•"/>
            </a:pPr>
            <a:r>
              <a:rPr lang="fr-FR" dirty="0">
                <a:solidFill>
                  <a:schemeClr val="accent3">
                    <a:lumMod val="25000"/>
                  </a:schemeClr>
                </a:solidFill>
              </a:rPr>
              <a:t>Itération très longue</a:t>
            </a:r>
          </a:p>
          <a:p>
            <a:pPr marL="285750" indent="-285750">
              <a:buFont typeface="Arial" panose="020B0604020202020204" pitchFamily="34" charset="0"/>
              <a:buChar char="•"/>
            </a:pPr>
            <a:r>
              <a:rPr lang="fr-FR" dirty="0">
                <a:solidFill>
                  <a:schemeClr val="accent3">
                    <a:lumMod val="25000"/>
                  </a:schemeClr>
                </a:solidFill>
              </a:rPr>
              <a:t>Peu résilient aux changements</a:t>
            </a:r>
          </a:p>
          <a:p>
            <a:pPr marL="285750" indent="-285750">
              <a:buFont typeface="Arial" panose="020B0604020202020204" pitchFamily="34" charset="0"/>
              <a:buChar char="•"/>
            </a:pPr>
            <a:r>
              <a:rPr lang="fr-FR" dirty="0">
                <a:solidFill>
                  <a:schemeClr val="accent3">
                    <a:lumMod val="25000"/>
                  </a:schemeClr>
                </a:solidFill>
              </a:rPr>
              <a:t>Très couteux en temps/RAM/CPU</a:t>
            </a:r>
          </a:p>
          <a:p>
            <a:pPr marL="285750" indent="-285750">
              <a:buFont typeface="Arial" panose="020B0604020202020204" pitchFamily="34" charset="0"/>
              <a:buChar char="•"/>
            </a:pPr>
            <a:r>
              <a:rPr lang="fr-FR" dirty="0">
                <a:solidFill>
                  <a:schemeClr val="accent3">
                    <a:lumMod val="25000"/>
                  </a:schemeClr>
                </a:solidFill>
              </a:rPr>
              <a:t>Permet de tendre vers une couverture fonctionnelle de 100% des cas</a:t>
            </a:r>
          </a:p>
        </p:txBody>
      </p:sp>
      <p:sp>
        <p:nvSpPr>
          <p:cNvPr id="2" name="Flèche : droite 1">
            <a:extLst>
              <a:ext uri="{FF2B5EF4-FFF2-40B4-BE49-F238E27FC236}">
                <a16:creationId xmlns:a16="http://schemas.microsoft.com/office/drawing/2014/main" id="{19C9FFB9-602C-425A-A145-B026D7806654}"/>
              </a:ext>
            </a:extLst>
          </p:cNvPr>
          <p:cNvSpPr/>
          <p:nvPr/>
        </p:nvSpPr>
        <p:spPr>
          <a:xfrm>
            <a:off x="1703734" y="1915268"/>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9" name="Flèche : droite 8">
            <a:extLst>
              <a:ext uri="{FF2B5EF4-FFF2-40B4-BE49-F238E27FC236}">
                <a16:creationId xmlns:a16="http://schemas.microsoft.com/office/drawing/2014/main" id="{762C9C83-930F-4B1C-8592-C7A218641E42}"/>
              </a:ext>
            </a:extLst>
          </p:cNvPr>
          <p:cNvSpPr/>
          <p:nvPr/>
        </p:nvSpPr>
        <p:spPr>
          <a:xfrm rot="3902026">
            <a:off x="2566223" y="2553305"/>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13" name="Flèche : droite 12">
            <a:extLst>
              <a:ext uri="{FF2B5EF4-FFF2-40B4-BE49-F238E27FC236}">
                <a16:creationId xmlns:a16="http://schemas.microsoft.com/office/drawing/2014/main" id="{5AC88D28-364F-48F0-88D0-DD3A6EA474D1}"/>
              </a:ext>
            </a:extLst>
          </p:cNvPr>
          <p:cNvSpPr/>
          <p:nvPr/>
        </p:nvSpPr>
        <p:spPr>
          <a:xfrm rot="8711714">
            <a:off x="2228913" y="3359106"/>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14" name="Flèche : droite 13">
            <a:extLst>
              <a:ext uri="{FF2B5EF4-FFF2-40B4-BE49-F238E27FC236}">
                <a16:creationId xmlns:a16="http://schemas.microsoft.com/office/drawing/2014/main" id="{B8B287A2-1E17-47C1-922F-173E5C7B3506}"/>
              </a:ext>
            </a:extLst>
          </p:cNvPr>
          <p:cNvSpPr/>
          <p:nvPr/>
        </p:nvSpPr>
        <p:spPr>
          <a:xfrm rot="13292990">
            <a:off x="1086207" y="3271246"/>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15" name="Flèche : droite 14">
            <a:extLst>
              <a:ext uri="{FF2B5EF4-FFF2-40B4-BE49-F238E27FC236}">
                <a16:creationId xmlns:a16="http://schemas.microsoft.com/office/drawing/2014/main" id="{6E30381E-77B0-471D-AF91-041EF62847DA}"/>
              </a:ext>
            </a:extLst>
          </p:cNvPr>
          <p:cNvSpPr/>
          <p:nvPr/>
        </p:nvSpPr>
        <p:spPr>
          <a:xfrm rot="16942636">
            <a:off x="904699" y="2403863"/>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16" name="Flèche : droite 15">
            <a:extLst>
              <a:ext uri="{FF2B5EF4-FFF2-40B4-BE49-F238E27FC236}">
                <a16:creationId xmlns:a16="http://schemas.microsoft.com/office/drawing/2014/main" id="{EB57161E-FF48-4216-A05B-CF96A1A31811}"/>
              </a:ext>
            </a:extLst>
          </p:cNvPr>
          <p:cNvSpPr/>
          <p:nvPr/>
        </p:nvSpPr>
        <p:spPr>
          <a:xfrm rot="16942636">
            <a:off x="4365946" y="2257117"/>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17" name="Flèche : droite 16">
            <a:extLst>
              <a:ext uri="{FF2B5EF4-FFF2-40B4-BE49-F238E27FC236}">
                <a16:creationId xmlns:a16="http://schemas.microsoft.com/office/drawing/2014/main" id="{B6B20839-2F61-4DDB-903E-B3687FEC6EBE}"/>
              </a:ext>
            </a:extLst>
          </p:cNvPr>
          <p:cNvSpPr/>
          <p:nvPr/>
        </p:nvSpPr>
        <p:spPr>
          <a:xfrm rot="3902026">
            <a:off x="6624095" y="2449038"/>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18" name="Flèche : droite 17">
            <a:extLst>
              <a:ext uri="{FF2B5EF4-FFF2-40B4-BE49-F238E27FC236}">
                <a16:creationId xmlns:a16="http://schemas.microsoft.com/office/drawing/2014/main" id="{4DD64F02-82ED-40B9-A374-DBBAC481DF28}"/>
              </a:ext>
            </a:extLst>
          </p:cNvPr>
          <p:cNvSpPr/>
          <p:nvPr/>
        </p:nvSpPr>
        <p:spPr>
          <a:xfrm>
            <a:off x="5353239" y="1542406"/>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19" name="Flèche : droite 18">
            <a:extLst>
              <a:ext uri="{FF2B5EF4-FFF2-40B4-BE49-F238E27FC236}">
                <a16:creationId xmlns:a16="http://schemas.microsoft.com/office/drawing/2014/main" id="{B463AA12-346F-4CDD-A073-8A8B144AEE58}"/>
              </a:ext>
            </a:extLst>
          </p:cNvPr>
          <p:cNvSpPr/>
          <p:nvPr/>
        </p:nvSpPr>
        <p:spPr>
          <a:xfrm rot="8711714">
            <a:off x="6394032" y="3487724"/>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20" name="Flèche : droite 19">
            <a:extLst>
              <a:ext uri="{FF2B5EF4-FFF2-40B4-BE49-F238E27FC236}">
                <a16:creationId xmlns:a16="http://schemas.microsoft.com/office/drawing/2014/main" id="{54741DF4-AA5F-49AD-8FFC-49DC91CE51F0}"/>
              </a:ext>
            </a:extLst>
          </p:cNvPr>
          <p:cNvSpPr/>
          <p:nvPr/>
        </p:nvSpPr>
        <p:spPr>
          <a:xfrm rot="13292990">
            <a:off x="4754651" y="3657343"/>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21" name="Flèche : droite 20">
            <a:extLst>
              <a:ext uri="{FF2B5EF4-FFF2-40B4-BE49-F238E27FC236}">
                <a16:creationId xmlns:a16="http://schemas.microsoft.com/office/drawing/2014/main" id="{B8E5496C-DA0E-43AC-AF6A-31F806C67D34}"/>
              </a:ext>
            </a:extLst>
          </p:cNvPr>
          <p:cNvSpPr/>
          <p:nvPr/>
        </p:nvSpPr>
        <p:spPr>
          <a:xfrm rot="13292990">
            <a:off x="8613585" y="4177461"/>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22" name="Flèche : droite 21">
            <a:extLst>
              <a:ext uri="{FF2B5EF4-FFF2-40B4-BE49-F238E27FC236}">
                <a16:creationId xmlns:a16="http://schemas.microsoft.com/office/drawing/2014/main" id="{5E886FF4-77B7-425F-84D3-50FAA326E965}"/>
              </a:ext>
            </a:extLst>
          </p:cNvPr>
          <p:cNvSpPr/>
          <p:nvPr/>
        </p:nvSpPr>
        <p:spPr>
          <a:xfrm rot="16942636">
            <a:off x="7802645" y="2045536"/>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23" name="Flèche : droite 22">
            <a:extLst>
              <a:ext uri="{FF2B5EF4-FFF2-40B4-BE49-F238E27FC236}">
                <a16:creationId xmlns:a16="http://schemas.microsoft.com/office/drawing/2014/main" id="{7D58EECD-FC88-4F26-8E91-EACD3E5DAA70}"/>
              </a:ext>
            </a:extLst>
          </p:cNvPr>
          <p:cNvSpPr/>
          <p:nvPr/>
        </p:nvSpPr>
        <p:spPr>
          <a:xfrm>
            <a:off x="9695993" y="727600"/>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24" name="Flèche : droite 23">
            <a:extLst>
              <a:ext uri="{FF2B5EF4-FFF2-40B4-BE49-F238E27FC236}">
                <a16:creationId xmlns:a16="http://schemas.microsoft.com/office/drawing/2014/main" id="{97A34825-5135-46A4-BA0B-BE8F63ED9CA0}"/>
              </a:ext>
            </a:extLst>
          </p:cNvPr>
          <p:cNvSpPr/>
          <p:nvPr/>
        </p:nvSpPr>
        <p:spPr>
          <a:xfrm rot="3902026">
            <a:off x="11468585" y="1715191"/>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25" name="Flèche : droite 24">
            <a:extLst>
              <a:ext uri="{FF2B5EF4-FFF2-40B4-BE49-F238E27FC236}">
                <a16:creationId xmlns:a16="http://schemas.microsoft.com/office/drawing/2014/main" id="{2DF9FF5A-6866-464C-9D3D-3F5369836FEE}"/>
              </a:ext>
            </a:extLst>
          </p:cNvPr>
          <p:cNvSpPr/>
          <p:nvPr/>
        </p:nvSpPr>
        <p:spPr>
          <a:xfrm rot="8711714">
            <a:off x="11246045" y="3812866"/>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40" name="Titre 1">
            <a:extLst>
              <a:ext uri="{FF2B5EF4-FFF2-40B4-BE49-F238E27FC236}">
                <a16:creationId xmlns:a16="http://schemas.microsoft.com/office/drawing/2014/main" id="{2F1C9666-03F3-4405-93B7-B95E887E6D16}"/>
              </a:ext>
            </a:extLst>
          </p:cNvPr>
          <p:cNvSpPr>
            <a:spLocks noGrp="1"/>
          </p:cNvSpPr>
          <p:nvPr>
            <p:ph type="title"/>
          </p:nvPr>
        </p:nvSpPr>
        <p:spPr>
          <a:xfrm>
            <a:off x="838200" y="365125"/>
            <a:ext cx="10515600" cy="1325563"/>
          </a:xfrm>
        </p:spPr>
        <p:txBody>
          <a:bodyPr/>
          <a:lstStyle/>
          <a:p>
            <a:r>
              <a:rPr lang="fr-FR" dirty="0"/>
              <a:t>Type d’algorithme</a:t>
            </a:r>
          </a:p>
        </p:txBody>
      </p:sp>
    </p:spTree>
    <p:extLst>
      <p:ext uri="{BB962C8B-B14F-4D97-AF65-F5344CB8AC3E}">
        <p14:creationId xmlns:p14="http://schemas.microsoft.com/office/powerpoint/2010/main" val="25650201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07BF285-7BF8-473F-9860-AAB672BC1E1A}"/>
              </a:ext>
            </a:extLst>
          </p:cNvPr>
          <p:cNvSpPr>
            <a:spLocks noGrp="1"/>
          </p:cNvSpPr>
          <p:nvPr>
            <p:ph type="title"/>
          </p:nvPr>
        </p:nvSpPr>
        <p:spPr/>
        <p:txBody>
          <a:bodyPr/>
          <a:lstStyle/>
          <a:p>
            <a:r>
              <a:rPr lang="fr-FR" dirty="0"/>
              <a:t>Suite refactorisation</a:t>
            </a:r>
          </a:p>
        </p:txBody>
      </p:sp>
      <p:sp>
        <p:nvSpPr>
          <p:cNvPr id="3" name="Espace réservé du contenu 2">
            <a:extLst>
              <a:ext uri="{FF2B5EF4-FFF2-40B4-BE49-F238E27FC236}">
                <a16:creationId xmlns:a16="http://schemas.microsoft.com/office/drawing/2014/main" id="{AC0D34ED-C79C-4538-99AC-E6B2B07B69EC}"/>
              </a:ext>
            </a:extLst>
          </p:cNvPr>
          <p:cNvSpPr>
            <a:spLocks noGrp="1"/>
          </p:cNvSpPr>
          <p:nvPr>
            <p:ph idx="1"/>
          </p:nvPr>
        </p:nvSpPr>
        <p:spPr>
          <a:xfrm>
            <a:off x="838200" y="1825624"/>
            <a:ext cx="10515600" cy="4779361"/>
          </a:xfrm>
        </p:spPr>
        <p:txBody>
          <a:bodyPr>
            <a:normAutofit fontScale="77500" lnSpcReduction="20000"/>
          </a:bodyPr>
          <a:lstStyle/>
          <a:p>
            <a:r>
              <a:rPr lang="fr-FR" dirty="0"/>
              <a:t>Avec un peu d’effort, on peut encore gagner </a:t>
            </a:r>
          </a:p>
          <a:p>
            <a:pPr lvl="1"/>
            <a:r>
              <a:rPr lang="fr-FR" dirty="0"/>
              <a:t>1 à 5 secondes de temps de traitement</a:t>
            </a:r>
          </a:p>
          <a:p>
            <a:pPr lvl="1"/>
            <a:r>
              <a:rPr lang="fr-FR" dirty="0"/>
              <a:t>Environ encore 3000 €/mois en production</a:t>
            </a:r>
          </a:p>
          <a:p>
            <a:pPr lvl="1"/>
            <a:endParaRPr lang="fr-FR" dirty="0"/>
          </a:p>
          <a:p>
            <a:r>
              <a:rPr lang="fr-FR" dirty="0"/>
              <a:t>Tâches</a:t>
            </a:r>
          </a:p>
          <a:p>
            <a:pPr lvl="1"/>
            <a:r>
              <a:rPr lang="fr-FR" dirty="0"/>
              <a:t>Rendre les OCR résiliant à la qualité du zoning en amont (afin de pouvoir baisser la qualité des zoning)</a:t>
            </a:r>
          </a:p>
          <a:p>
            <a:pPr lvl="1"/>
            <a:r>
              <a:rPr lang="fr-FR" dirty="0"/>
              <a:t>Basculer les darknet GPU sur de l’</a:t>
            </a:r>
            <a:r>
              <a:rPr lang="fr-FR" dirty="0" err="1"/>
              <a:t>OpenCV</a:t>
            </a:r>
            <a:r>
              <a:rPr lang="fr-FR" dirty="0"/>
              <a:t> GPU ou CPU (Unification des librairies, </a:t>
            </a:r>
            <a:r>
              <a:rPr lang="fr-FR" dirty="0" err="1"/>
              <a:t>stream</a:t>
            </a:r>
            <a:r>
              <a:rPr lang="fr-FR" dirty="0"/>
              <a:t> mémoires des fichiers sans écriture disque, simplification technique)</a:t>
            </a:r>
          </a:p>
          <a:p>
            <a:pPr lvl="1"/>
            <a:r>
              <a:rPr lang="fr-FR" dirty="0"/>
              <a:t>Remplacement de « </a:t>
            </a:r>
            <a:r>
              <a:rPr lang="fr-FR" dirty="0" err="1"/>
              <a:t>license</a:t>
            </a:r>
            <a:r>
              <a:rPr lang="fr-FR" dirty="0"/>
              <a:t>-</a:t>
            </a:r>
            <a:r>
              <a:rPr lang="fr-FR" dirty="0" err="1"/>
              <a:t>text</a:t>
            </a:r>
            <a:r>
              <a:rPr lang="fr-FR" dirty="0"/>
              <a:t>-boxes » (qui ne peut pas être mis à jour et utilise un clone d’un git pas maintenu depuis 2 ans) remplacer par du traitement d’image (ou autre)</a:t>
            </a:r>
          </a:p>
          <a:p>
            <a:pPr lvl="1"/>
            <a:r>
              <a:rPr lang="fr-FR" dirty="0"/>
              <a:t>Suppression de « </a:t>
            </a:r>
            <a:r>
              <a:rPr lang="fr-FR" dirty="0" err="1"/>
              <a:t>old</a:t>
            </a:r>
            <a:r>
              <a:rPr lang="fr-FR" dirty="0"/>
              <a:t>-</a:t>
            </a:r>
            <a:r>
              <a:rPr lang="fr-FR" dirty="0" err="1"/>
              <a:t>license</a:t>
            </a:r>
            <a:r>
              <a:rPr lang="fr-FR" dirty="0"/>
              <a:t>-recto-table-classifier ». Réaliser la classification des anciens permis depuis le tout premier zoning (augmenterais la qualité de tous les traitements d’après)</a:t>
            </a:r>
          </a:p>
          <a:p>
            <a:pPr lvl="1"/>
            <a:r>
              <a:rPr lang="fr-FR" dirty="0"/>
              <a:t>Etudier suppression de new-</a:t>
            </a:r>
            <a:r>
              <a:rPr lang="fr-FR" dirty="0" err="1"/>
              <a:t>license</a:t>
            </a:r>
            <a:r>
              <a:rPr lang="fr-FR" dirty="0"/>
              <a:t>-info-recto-zoning</a:t>
            </a:r>
            <a:endParaRPr lang="fr-FR" dirty="0">
              <a:solidFill>
                <a:srgbClr val="0451A5"/>
              </a:solidFill>
              <a:latin typeface="Consolas" panose="020B0609020204030204" pitchFamily="49" charset="0"/>
            </a:endParaRPr>
          </a:p>
          <a:p>
            <a:pPr lvl="1"/>
            <a:r>
              <a:rPr lang="fr-FR" dirty="0"/>
              <a:t>Etudier suppression de new-</a:t>
            </a:r>
            <a:r>
              <a:rPr lang="fr-FR" dirty="0" err="1"/>
              <a:t>license</a:t>
            </a:r>
            <a:r>
              <a:rPr lang="fr-FR" dirty="0"/>
              <a:t>-info-verso-zoning</a:t>
            </a:r>
          </a:p>
          <a:p>
            <a:pPr lvl="1"/>
            <a:r>
              <a:rPr lang="fr-FR" dirty="0"/>
              <a:t>Valider les prénoms/prénoms/villes en utilisant les donnée de </a:t>
            </a:r>
            <a:r>
              <a:rPr lang="fr-FR" dirty="0" err="1"/>
              <a:t>l’insee</a:t>
            </a:r>
            <a:r>
              <a:rPr lang="fr-FR" dirty="0"/>
              <a:t> un CER</a:t>
            </a:r>
          </a:p>
          <a:p>
            <a:pPr lvl="1"/>
            <a:r>
              <a:rPr lang="fr-FR" dirty="0"/>
              <a:t>Améliorer les nouveaux algorithmes de traitement d’image </a:t>
            </a:r>
          </a:p>
          <a:p>
            <a:pPr lvl="1"/>
            <a:r>
              <a:rPr lang="fr-FR" dirty="0"/>
              <a:t>Tester de remettre les </a:t>
            </a:r>
            <a:r>
              <a:rPr lang="fr-FR" dirty="0" err="1"/>
              <a:t>tensorflow</a:t>
            </a:r>
            <a:r>
              <a:rPr lang="fr-FR" dirty="0"/>
              <a:t> en mode CPU (Utilise moins de mémoire en mode CPU)</a:t>
            </a:r>
          </a:p>
        </p:txBody>
      </p:sp>
    </p:spTree>
    <p:extLst>
      <p:ext uri="{BB962C8B-B14F-4D97-AF65-F5344CB8AC3E}">
        <p14:creationId xmlns:p14="http://schemas.microsoft.com/office/powerpoint/2010/main" val="217346904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 name="Image 64">
            <a:extLst>
              <a:ext uri="{FF2B5EF4-FFF2-40B4-BE49-F238E27FC236}">
                <a16:creationId xmlns:a16="http://schemas.microsoft.com/office/drawing/2014/main" id="{7FE5861D-1423-4B7E-9088-211EBE30289C}"/>
              </a:ext>
            </a:extLst>
          </p:cNvPr>
          <p:cNvPicPr>
            <a:picLocks noChangeAspect="1"/>
          </p:cNvPicPr>
          <p:nvPr/>
        </p:nvPicPr>
        <p:blipFill>
          <a:blip r:embed="rId3"/>
          <a:stretch>
            <a:fillRect/>
          </a:stretch>
        </p:blipFill>
        <p:spPr>
          <a:xfrm rot="5400000">
            <a:off x="7913544" y="1133654"/>
            <a:ext cx="832491" cy="1246886"/>
          </a:xfrm>
          <a:prstGeom prst="rect">
            <a:avLst/>
          </a:prstGeom>
        </p:spPr>
      </p:pic>
      <p:pic>
        <p:nvPicPr>
          <p:cNvPr id="64" name="Image 63">
            <a:extLst>
              <a:ext uri="{FF2B5EF4-FFF2-40B4-BE49-F238E27FC236}">
                <a16:creationId xmlns:a16="http://schemas.microsoft.com/office/drawing/2014/main" id="{AB2554D5-36F6-4832-84A9-B48519AA1C1F}"/>
              </a:ext>
            </a:extLst>
          </p:cNvPr>
          <p:cNvPicPr>
            <a:picLocks noChangeAspect="1"/>
          </p:cNvPicPr>
          <p:nvPr/>
        </p:nvPicPr>
        <p:blipFill>
          <a:blip r:embed="rId3"/>
          <a:stretch>
            <a:fillRect/>
          </a:stretch>
        </p:blipFill>
        <p:spPr>
          <a:xfrm rot="5400000">
            <a:off x="6084672" y="1177097"/>
            <a:ext cx="832491" cy="1246886"/>
          </a:xfrm>
          <a:prstGeom prst="rect">
            <a:avLst/>
          </a:prstGeom>
        </p:spPr>
      </p:pic>
      <p:pic>
        <p:nvPicPr>
          <p:cNvPr id="63" name="Image 62">
            <a:extLst>
              <a:ext uri="{FF2B5EF4-FFF2-40B4-BE49-F238E27FC236}">
                <a16:creationId xmlns:a16="http://schemas.microsoft.com/office/drawing/2014/main" id="{F88A02DD-A2B1-4343-9FAE-95FE5B8BD894}"/>
              </a:ext>
            </a:extLst>
          </p:cNvPr>
          <p:cNvPicPr>
            <a:picLocks noChangeAspect="1"/>
          </p:cNvPicPr>
          <p:nvPr/>
        </p:nvPicPr>
        <p:blipFill>
          <a:blip r:embed="rId3"/>
          <a:stretch>
            <a:fillRect/>
          </a:stretch>
        </p:blipFill>
        <p:spPr>
          <a:xfrm rot="3512721">
            <a:off x="4253471" y="1012055"/>
            <a:ext cx="933688" cy="1398456"/>
          </a:xfrm>
          <a:prstGeom prst="rect">
            <a:avLst/>
          </a:prstGeom>
        </p:spPr>
      </p:pic>
      <p:pic>
        <p:nvPicPr>
          <p:cNvPr id="108" name="Picture 2" descr="Carte nationale d'identité - CNI - Evreux">
            <a:extLst>
              <a:ext uri="{FF2B5EF4-FFF2-40B4-BE49-F238E27FC236}">
                <a16:creationId xmlns:a16="http://schemas.microsoft.com/office/drawing/2014/main" id="{4DE1E159-CE66-4744-971B-816D855BF0C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3455" r="12223"/>
          <a:stretch/>
        </p:blipFill>
        <p:spPr bwMode="auto">
          <a:xfrm rot="250758">
            <a:off x="5851138" y="4571091"/>
            <a:ext cx="1387001" cy="1049732"/>
          </a:xfrm>
          <a:prstGeom prst="rect">
            <a:avLst/>
          </a:prstGeom>
          <a:noFill/>
          <a:extLst>
            <a:ext uri="{909E8E84-426E-40DD-AFC4-6F175D3DCCD1}">
              <a14:hiddenFill xmlns:a14="http://schemas.microsoft.com/office/drawing/2010/main">
                <a:solidFill>
                  <a:srgbClr val="FFFFFF"/>
                </a:solidFill>
              </a14:hiddenFill>
            </a:ext>
          </a:extLst>
        </p:spPr>
      </p:pic>
      <p:pic>
        <p:nvPicPr>
          <p:cNvPr id="107" name="Picture 2" descr="Carte nationale d'identité - CNI - Evreux">
            <a:extLst>
              <a:ext uri="{FF2B5EF4-FFF2-40B4-BE49-F238E27FC236}">
                <a16:creationId xmlns:a16="http://schemas.microsoft.com/office/drawing/2014/main" id="{2928F3CE-D858-4835-8A95-72A8C01D15F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3455" r="12223"/>
          <a:stretch/>
        </p:blipFill>
        <p:spPr bwMode="auto">
          <a:xfrm rot="16200000">
            <a:off x="3689468" y="4385865"/>
            <a:ext cx="1943101" cy="1470608"/>
          </a:xfrm>
          <a:prstGeom prst="rect">
            <a:avLst/>
          </a:prstGeom>
          <a:noFill/>
          <a:extLst>
            <a:ext uri="{909E8E84-426E-40DD-AFC4-6F175D3DCCD1}">
              <a14:hiddenFill xmlns:a14="http://schemas.microsoft.com/office/drawing/2010/main">
                <a:solidFill>
                  <a:srgbClr val="FFFFFF"/>
                </a:solidFill>
              </a14:hiddenFill>
            </a:ext>
          </a:extLst>
        </p:spPr>
      </p:pic>
      <p:pic>
        <p:nvPicPr>
          <p:cNvPr id="109" name="Picture 2" descr="Carte nationale d'identité - CNI - Evreux">
            <a:extLst>
              <a:ext uri="{FF2B5EF4-FFF2-40B4-BE49-F238E27FC236}">
                <a16:creationId xmlns:a16="http://schemas.microsoft.com/office/drawing/2014/main" id="{3029ED9D-B5ED-4D24-962D-D241D9AE48F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3455" r="12223"/>
          <a:stretch/>
        </p:blipFill>
        <p:spPr bwMode="auto">
          <a:xfrm rot="250758">
            <a:off x="7394903" y="4579516"/>
            <a:ext cx="1387001" cy="104973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8">
            <a:extLst>
              <a:ext uri="{FF2B5EF4-FFF2-40B4-BE49-F238E27FC236}">
                <a16:creationId xmlns:a16="http://schemas.microsoft.com/office/drawing/2014/main" id="{9AB43DC7-70B0-428C-BA00-0747535379E2}"/>
              </a:ext>
            </a:extLst>
          </p:cNvPr>
          <p:cNvPicPr>
            <a:picLocks noGrp="1" noChangeAspect="1"/>
          </p:cNvPicPr>
          <p:nvPr>
            <p:ph idx="1"/>
          </p:nvPr>
        </p:nvPicPr>
        <p:blipFill>
          <a:blip r:embed="rId5"/>
          <a:stretch>
            <a:fillRect/>
          </a:stretch>
        </p:blipFill>
        <p:spPr>
          <a:xfrm>
            <a:off x="1660951" y="3594583"/>
            <a:ext cx="1991818" cy="280941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 name="Picture 11">
            <a:extLst>
              <a:ext uri="{FF2B5EF4-FFF2-40B4-BE49-F238E27FC236}">
                <a16:creationId xmlns:a16="http://schemas.microsoft.com/office/drawing/2014/main" id="{690BA006-DE1C-42B7-85C0-57D102417DC8}"/>
              </a:ext>
            </a:extLst>
          </p:cNvPr>
          <p:cNvPicPr>
            <a:picLocks noChangeAspect="1"/>
          </p:cNvPicPr>
          <p:nvPr/>
        </p:nvPicPr>
        <p:blipFill>
          <a:blip r:embed="rId6"/>
          <a:stretch>
            <a:fillRect/>
          </a:stretch>
        </p:blipFill>
        <p:spPr>
          <a:xfrm>
            <a:off x="9627418" y="4173218"/>
            <a:ext cx="657225" cy="152400"/>
          </a:xfrm>
          <a:prstGeom prst="rect">
            <a:avLst/>
          </a:prstGeom>
        </p:spPr>
      </p:pic>
      <p:pic>
        <p:nvPicPr>
          <p:cNvPr id="12" name="Picture 12">
            <a:extLst>
              <a:ext uri="{FF2B5EF4-FFF2-40B4-BE49-F238E27FC236}">
                <a16:creationId xmlns:a16="http://schemas.microsoft.com/office/drawing/2014/main" id="{DD92FC87-14B0-4A72-90A2-BBBACE35B5F4}"/>
              </a:ext>
            </a:extLst>
          </p:cNvPr>
          <p:cNvPicPr>
            <a:picLocks noChangeAspect="1"/>
          </p:cNvPicPr>
          <p:nvPr/>
        </p:nvPicPr>
        <p:blipFill>
          <a:blip r:embed="rId7"/>
          <a:stretch>
            <a:fillRect/>
          </a:stretch>
        </p:blipFill>
        <p:spPr>
          <a:xfrm>
            <a:off x="9239824" y="3869710"/>
            <a:ext cx="1257300" cy="219075"/>
          </a:xfrm>
          <a:prstGeom prst="rect">
            <a:avLst/>
          </a:prstGeom>
        </p:spPr>
      </p:pic>
      <p:pic>
        <p:nvPicPr>
          <p:cNvPr id="13" name="Picture 13">
            <a:extLst>
              <a:ext uri="{FF2B5EF4-FFF2-40B4-BE49-F238E27FC236}">
                <a16:creationId xmlns:a16="http://schemas.microsoft.com/office/drawing/2014/main" id="{7CFF2178-E857-4C9F-A21A-459F36900606}"/>
              </a:ext>
            </a:extLst>
          </p:cNvPr>
          <p:cNvPicPr>
            <a:picLocks noChangeAspect="1"/>
          </p:cNvPicPr>
          <p:nvPr/>
        </p:nvPicPr>
        <p:blipFill>
          <a:blip r:embed="rId8"/>
          <a:stretch>
            <a:fillRect/>
          </a:stretch>
        </p:blipFill>
        <p:spPr>
          <a:xfrm>
            <a:off x="9607998" y="4463695"/>
            <a:ext cx="733425" cy="133350"/>
          </a:xfrm>
          <a:prstGeom prst="rect">
            <a:avLst/>
          </a:prstGeom>
        </p:spPr>
      </p:pic>
      <p:pic>
        <p:nvPicPr>
          <p:cNvPr id="14" name="Picture 14">
            <a:extLst>
              <a:ext uri="{FF2B5EF4-FFF2-40B4-BE49-F238E27FC236}">
                <a16:creationId xmlns:a16="http://schemas.microsoft.com/office/drawing/2014/main" id="{9FA4FA91-E05B-423B-9BC1-AC48BE9E2F0D}"/>
              </a:ext>
            </a:extLst>
          </p:cNvPr>
          <p:cNvPicPr>
            <a:picLocks noChangeAspect="1"/>
          </p:cNvPicPr>
          <p:nvPr/>
        </p:nvPicPr>
        <p:blipFill>
          <a:blip r:embed="rId9"/>
          <a:stretch>
            <a:fillRect/>
          </a:stretch>
        </p:blipFill>
        <p:spPr>
          <a:xfrm>
            <a:off x="9319052" y="5023457"/>
            <a:ext cx="1133475" cy="171450"/>
          </a:xfrm>
          <a:prstGeom prst="rect">
            <a:avLst/>
          </a:prstGeom>
        </p:spPr>
      </p:pic>
      <p:pic>
        <p:nvPicPr>
          <p:cNvPr id="15" name="Picture 15">
            <a:extLst>
              <a:ext uri="{FF2B5EF4-FFF2-40B4-BE49-F238E27FC236}">
                <a16:creationId xmlns:a16="http://schemas.microsoft.com/office/drawing/2014/main" id="{F1DDBC97-68FB-4F28-8281-C41D2FAD144B}"/>
              </a:ext>
            </a:extLst>
          </p:cNvPr>
          <p:cNvPicPr>
            <a:picLocks noChangeAspect="1"/>
          </p:cNvPicPr>
          <p:nvPr/>
        </p:nvPicPr>
        <p:blipFill>
          <a:blip r:embed="rId8"/>
          <a:stretch>
            <a:fillRect/>
          </a:stretch>
        </p:blipFill>
        <p:spPr>
          <a:xfrm>
            <a:off x="9675466" y="5582002"/>
            <a:ext cx="733425" cy="133350"/>
          </a:xfrm>
          <a:prstGeom prst="rect">
            <a:avLst/>
          </a:prstGeom>
        </p:spPr>
      </p:pic>
      <p:pic>
        <p:nvPicPr>
          <p:cNvPr id="16" name="Picture 16">
            <a:extLst>
              <a:ext uri="{FF2B5EF4-FFF2-40B4-BE49-F238E27FC236}">
                <a16:creationId xmlns:a16="http://schemas.microsoft.com/office/drawing/2014/main" id="{23B4C267-D41C-41D4-A5B3-CF3A24223DD0}"/>
              </a:ext>
            </a:extLst>
          </p:cNvPr>
          <p:cNvPicPr>
            <a:picLocks noChangeAspect="1"/>
          </p:cNvPicPr>
          <p:nvPr/>
        </p:nvPicPr>
        <p:blipFill>
          <a:blip r:embed="rId10"/>
          <a:stretch>
            <a:fillRect/>
          </a:stretch>
        </p:blipFill>
        <p:spPr>
          <a:xfrm>
            <a:off x="9009912" y="4694259"/>
            <a:ext cx="1470212" cy="139400"/>
          </a:xfrm>
          <a:prstGeom prst="rect">
            <a:avLst/>
          </a:prstGeom>
        </p:spPr>
      </p:pic>
      <p:pic>
        <p:nvPicPr>
          <p:cNvPr id="17" name="Picture 17">
            <a:extLst>
              <a:ext uri="{FF2B5EF4-FFF2-40B4-BE49-F238E27FC236}">
                <a16:creationId xmlns:a16="http://schemas.microsoft.com/office/drawing/2014/main" id="{582AB288-481E-4E31-854E-3AC0FFC7EE05}"/>
              </a:ext>
            </a:extLst>
          </p:cNvPr>
          <p:cNvPicPr>
            <a:picLocks noChangeAspect="1"/>
          </p:cNvPicPr>
          <p:nvPr/>
        </p:nvPicPr>
        <p:blipFill>
          <a:blip r:embed="rId11"/>
          <a:stretch>
            <a:fillRect/>
          </a:stretch>
        </p:blipFill>
        <p:spPr>
          <a:xfrm>
            <a:off x="9484502" y="5773855"/>
            <a:ext cx="771525" cy="171450"/>
          </a:xfrm>
          <a:prstGeom prst="rect">
            <a:avLst/>
          </a:prstGeom>
        </p:spPr>
      </p:pic>
      <p:pic>
        <p:nvPicPr>
          <p:cNvPr id="18" name="Picture 18">
            <a:extLst>
              <a:ext uri="{FF2B5EF4-FFF2-40B4-BE49-F238E27FC236}">
                <a16:creationId xmlns:a16="http://schemas.microsoft.com/office/drawing/2014/main" id="{F35D1665-6E32-48B1-A3DC-FD4734F4FE87}"/>
              </a:ext>
            </a:extLst>
          </p:cNvPr>
          <p:cNvPicPr>
            <a:picLocks noChangeAspect="1"/>
          </p:cNvPicPr>
          <p:nvPr/>
        </p:nvPicPr>
        <p:blipFill>
          <a:blip r:embed="rId12"/>
          <a:stretch>
            <a:fillRect/>
          </a:stretch>
        </p:blipFill>
        <p:spPr>
          <a:xfrm>
            <a:off x="9580626" y="5346740"/>
            <a:ext cx="561975" cy="142875"/>
          </a:xfrm>
          <a:prstGeom prst="rect">
            <a:avLst/>
          </a:prstGeom>
        </p:spPr>
      </p:pic>
      <p:pic>
        <p:nvPicPr>
          <p:cNvPr id="19" name="Picture 19">
            <a:extLst>
              <a:ext uri="{FF2B5EF4-FFF2-40B4-BE49-F238E27FC236}">
                <a16:creationId xmlns:a16="http://schemas.microsoft.com/office/drawing/2014/main" id="{BD982142-5825-419C-9187-81199C978EE9}"/>
              </a:ext>
            </a:extLst>
          </p:cNvPr>
          <p:cNvPicPr>
            <a:picLocks noChangeAspect="1"/>
          </p:cNvPicPr>
          <p:nvPr/>
        </p:nvPicPr>
        <p:blipFill>
          <a:blip r:embed="rId13"/>
          <a:stretch>
            <a:fillRect/>
          </a:stretch>
        </p:blipFill>
        <p:spPr>
          <a:xfrm>
            <a:off x="9399570" y="6106698"/>
            <a:ext cx="733425" cy="133350"/>
          </a:xfrm>
          <a:prstGeom prst="rect">
            <a:avLst/>
          </a:prstGeom>
        </p:spPr>
      </p:pic>
      <p:sp>
        <p:nvSpPr>
          <p:cNvPr id="22" name="TextBox 21">
            <a:extLst>
              <a:ext uri="{FF2B5EF4-FFF2-40B4-BE49-F238E27FC236}">
                <a16:creationId xmlns:a16="http://schemas.microsoft.com/office/drawing/2014/main" id="{D96E1BA4-B779-4AC2-93CD-1B21B8B225E2}"/>
              </a:ext>
            </a:extLst>
          </p:cNvPr>
          <p:cNvSpPr txBox="1"/>
          <p:nvPr/>
        </p:nvSpPr>
        <p:spPr>
          <a:xfrm>
            <a:off x="2596403" y="1349188"/>
            <a:ext cx="128587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a:t>Page</a:t>
            </a:r>
          </a:p>
        </p:txBody>
      </p:sp>
      <p:sp>
        <p:nvSpPr>
          <p:cNvPr id="30" name="Arrow: Right 29">
            <a:extLst>
              <a:ext uri="{FF2B5EF4-FFF2-40B4-BE49-F238E27FC236}">
                <a16:creationId xmlns:a16="http://schemas.microsoft.com/office/drawing/2014/main" id="{AD32CA55-0C1A-4E5F-9DE3-D0EFD361ED0E}"/>
              </a:ext>
            </a:extLst>
          </p:cNvPr>
          <p:cNvSpPr/>
          <p:nvPr/>
        </p:nvSpPr>
        <p:spPr>
          <a:xfrm>
            <a:off x="3538190" y="4858040"/>
            <a:ext cx="590550" cy="485775"/>
          </a:xfrm>
          <a:prstGeom prst="rightArrow">
            <a:avLst/>
          </a:prstGeom>
          <a:solidFill>
            <a:schemeClr val="accent6">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a:extLst>
              <a:ext uri="{FF2B5EF4-FFF2-40B4-BE49-F238E27FC236}">
                <a16:creationId xmlns:a16="http://schemas.microsoft.com/office/drawing/2014/main" id="{AB59467D-2888-4F40-8EBD-E6F627A6D188}"/>
              </a:ext>
            </a:extLst>
          </p:cNvPr>
          <p:cNvPicPr>
            <a:picLocks noChangeAspect="1"/>
          </p:cNvPicPr>
          <p:nvPr/>
        </p:nvPicPr>
        <p:blipFill>
          <a:blip r:embed="rId14"/>
          <a:stretch>
            <a:fillRect/>
          </a:stretch>
        </p:blipFill>
        <p:spPr>
          <a:xfrm>
            <a:off x="1667436" y="395373"/>
            <a:ext cx="1990165" cy="283099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 name="Picture 19">
            <a:extLst>
              <a:ext uri="{FF2B5EF4-FFF2-40B4-BE49-F238E27FC236}">
                <a16:creationId xmlns:a16="http://schemas.microsoft.com/office/drawing/2014/main" id="{3B7F4F27-32F8-431F-A2DA-BBED9E845997}"/>
              </a:ext>
            </a:extLst>
          </p:cNvPr>
          <p:cNvPicPr>
            <a:picLocks noChangeAspect="1"/>
          </p:cNvPicPr>
          <p:nvPr/>
        </p:nvPicPr>
        <p:blipFill>
          <a:blip r:embed="rId15"/>
          <a:stretch>
            <a:fillRect/>
          </a:stretch>
        </p:blipFill>
        <p:spPr>
          <a:xfrm>
            <a:off x="-1" y="2595281"/>
            <a:ext cx="1550895" cy="1577789"/>
          </a:xfrm>
          <a:prstGeom prst="rect">
            <a:avLst/>
          </a:prstGeom>
        </p:spPr>
      </p:pic>
      <p:sp>
        <p:nvSpPr>
          <p:cNvPr id="28" name="Arrow: Right 27">
            <a:extLst>
              <a:ext uri="{FF2B5EF4-FFF2-40B4-BE49-F238E27FC236}">
                <a16:creationId xmlns:a16="http://schemas.microsoft.com/office/drawing/2014/main" id="{AB8EB02C-5162-41C2-B59A-F978CEA9B4D7}"/>
              </a:ext>
            </a:extLst>
          </p:cNvPr>
          <p:cNvSpPr/>
          <p:nvPr/>
        </p:nvSpPr>
        <p:spPr>
          <a:xfrm rot="-2520000">
            <a:off x="1409072" y="2563076"/>
            <a:ext cx="590550" cy="485775"/>
          </a:xfrm>
          <a:prstGeom prst="rightArrow">
            <a:avLst/>
          </a:prstGeom>
          <a:solidFill>
            <a:schemeClr val="bg2">
              <a:lumMod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Arrow: Right 33">
            <a:extLst>
              <a:ext uri="{FF2B5EF4-FFF2-40B4-BE49-F238E27FC236}">
                <a16:creationId xmlns:a16="http://schemas.microsoft.com/office/drawing/2014/main" id="{B78367CC-6610-4715-A0AD-0B693C3F79DD}"/>
              </a:ext>
            </a:extLst>
          </p:cNvPr>
          <p:cNvSpPr/>
          <p:nvPr/>
        </p:nvSpPr>
        <p:spPr>
          <a:xfrm rot="2400000">
            <a:off x="1368730" y="3549193"/>
            <a:ext cx="590550" cy="485775"/>
          </a:xfrm>
          <a:prstGeom prst="rightArrow">
            <a:avLst/>
          </a:prstGeom>
          <a:solidFill>
            <a:schemeClr val="bg2">
              <a:lumMod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3B10E86D-B938-41E0-9E7E-449296B6A70C}"/>
              </a:ext>
            </a:extLst>
          </p:cNvPr>
          <p:cNvSpPr txBox="1"/>
          <p:nvPr/>
        </p:nvSpPr>
        <p:spPr>
          <a:xfrm rot="-2580000">
            <a:off x="1350308" y="2613212"/>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Split</a:t>
            </a:r>
          </a:p>
        </p:txBody>
      </p:sp>
      <p:sp>
        <p:nvSpPr>
          <p:cNvPr id="31" name="Arrow: Right 30">
            <a:extLst>
              <a:ext uri="{FF2B5EF4-FFF2-40B4-BE49-F238E27FC236}">
                <a16:creationId xmlns:a16="http://schemas.microsoft.com/office/drawing/2014/main" id="{91E47E77-3002-4339-AA9A-29438925A970}"/>
              </a:ext>
            </a:extLst>
          </p:cNvPr>
          <p:cNvSpPr/>
          <p:nvPr/>
        </p:nvSpPr>
        <p:spPr>
          <a:xfrm>
            <a:off x="3482160" y="1523169"/>
            <a:ext cx="590550" cy="485775"/>
          </a:xfrm>
          <a:prstGeom prst="rightArrow">
            <a:avLst/>
          </a:prstGeom>
          <a:solidFill>
            <a:schemeClr val="accent6">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Arrow: Right 37">
            <a:extLst>
              <a:ext uri="{FF2B5EF4-FFF2-40B4-BE49-F238E27FC236}">
                <a16:creationId xmlns:a16="http://schemas.microsoft.com/office/drawing/2014/main" id="{9A403B89-ACE4-4A98-957D-8FE8674F6756}"/>
              </a:ext>
            </a:extLst>
          </p:cNvPr>
          <p:cNvSpPr/>
          <p:nvPr/>
        </p:nvSpPr>
        <p:spPr>
          <a:xfrm>
            <a:off x="7098696" y="1523151"/>
            <a:ext cx="590550" cy="485775"/>
          </a:xfrm>
          <a:prstGeom prst="rightArrow">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Arrow: Right 38">
            <a:extLst>
              <a:ext uri="{FF2B5EF4-FFF2-40B4-BE49-F238E27FC236}">
                <a16:creationId xmlns:a16="http://schemas.microsoft.com/office/drawing/2014/main" id="{41929FE0-16E2-431E-956F-915539F08956}"/>
              </a:ext>
            </a:extLst>
          </p:cNvPr>
          <p:cNvSpPr/>
          <p:nvPr/>
        </p:nvSpPr>
        <p:spPr>
          <a:xfrm>
            <a:off x="5113735" y="4858040"/>
            <a:ext cx="830983" cy="458881"/>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Arrow: Right 35">
            <a:extLst>
              <a:ext uri="{FF2B5EF4-FFF2-40B4-BE49-F238E27FC236}">
                <a16:creationId xmlns:a16="http://schemas.microsoft.com/office/drawing/2014/main" id="{E63DA772-256B-4783-AFB8-CFE4ACBAC73E}"/>
              </a:ext>
            </a:extLst>
          </p:cNvPr>
          <p:cNvSpPr/>
          <p:nvPr/>
        </p:nvSpPr>
        <p:spPr>
          <a:xfrm>
            <a:off x="5140630" y="1505240"/>
            <a:ext cx="830983" cy="503704"/>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D12018DA-D091-4CA4-BABF-69DFB0B65C21}"/>
              </a:ext>
            </a:extLst>
          </p:cNvPr>
          <p:cNvSpPr txBox="1"/>
          <p:nvPr/>
        </p:nvSpPr>
        <p:spPr>
          <a:xfrm>
            <a:off x="3510802" y="4979894"/>
            <a:ext cx="149542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Zoning </a:t>
            </a:r>
          </a:p>
        </p:txBody>
      </p:sp>
      <p:sp>
        <p:nvSpPr>
          <p:cNvPr id="21" name="TextBox 20">
            <a:extLst>
              <a:ext uri="{FF2B5EF4-FFF2-40B4-BE49-F238E27FC236}">
                <a16:creationId xmlns:a16="http://schemas.microsoft.com/office/drawing/2014/main" id="{F7A06601-74EE-41DC-9D38-1159B314C50C}"/>
              </a:ext>
            </a:extLst>
          </p:cNvPr>
          <p:cNvSpPr txBox="1"/>
          <p:nvPr/>
        </p:nvSpPr>
        <p:spPr>
          <a:xfrm>
            <a:off x="3448049" y="1645024"/>
            <a:ext cx="149542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bg1"/>
                </a:solidFill>
              </a:rPr>
              <a:t>Zoning </a:t>
            </a:r>
          </a:p>
        </p:txBody>
      </p:sp>
      <p:sp>
        <p:nvSpPr>
          <p:cNvPr id="43" name="TextBox 42">
            <a:extLst>
              <a:ext uri="{FF2B5EF4-FFF2-40B4-BE49-F238E27FC236}">
                <a16:creationId xmlns:a16="http://schemas.microsoft.com/office/drawing/2014/main" id="{3045D61F-BDBF-440B-BED7-36507668E867}"/>
              </a:ext>
            </a:extLst>
          </p:cNvPr>
          <p:cNvSpPr txBox="1"/>
          <p:nvPr/>
        </p:nvSpPr>
        <p:spPr>
          <a:xfrm>
            <a:off x="5058896" y="4961964"/>
            <a:ext cx="1102659" cy="2551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Homography</a:t>
            </a:r>
          </a:p>
        </p:txBody>
      </p:sp>
      <p:sp>
        <p:nvSpPr>
          <p:cNvPr id="41" name="Arrow: Right 40">
            <a:extLst>
              <a:ext uri="{FF2B5EF4-FFF2-40B4-BE49-F238E27FC236}">
                <a16:creationId xmlns:a16="http://schemas.microsoft.com/office/drawing/2014/main" id="{25AE7360-02AD-4AA1-A1AF-B2B408DAD9D9}"/>
              </a:ext>
            </a:extLst>
          </p:cNvPr>
          <p:cNvSpPr/>
          <p:nvPr/>
        </p:nvSpPr>
        <p:spPr>
          <a:xfrm>
            <a:off x="7027700" y="4862218"/>
            <a:ext cx="590550" cy="485775"/>
          </a:xfrm>
          <a:prstGeom prst="rightArrow">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Arrow: Right 45">
            <a:extLst>
              <a:ext uri="{FF2B5EF4-FFF2-40B4-BE49-F238E27FC236}">
                <a16:creationId xmlns:a16="http://schemas.microsoft.com/office/drawing/2014/main" id="{F03AFA7A-8724-4E27-9F6B-C800D689F662}"/>
              </a:ext>
            </a:extLst>
          </p:cNvPr>
          <p:cNvSpPr/>
          <p:nvPr/>
        </p:nvSpPr>
        <p:spPr>
          <a:xfrm>
            <a:off x="8587558" y="4835324"/>
            <a:ext cx="590550" cy="485775"/>
          </a:xfrm>
          <a:prstGeom prst="rightArrow">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5BE86791-606D-4E90-9889-D0ACB27CCE10}"/>
              </a:ext>
            </a:extLst>
          </p:cNvPr>
          <p:cNvSpPr/>
          <p:nvPr/>
        </p:nvSpPr>
        <p:spPr>
          <a:xfrm>
            <a:off x="7758952" y="4706167"/>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0A73D572-370E-4AB6-A106-6A2E6B5D5CE6}"/>
              </a:ext>
            </a:extLst>
          </p:cNvPr>
          <p:cNvSpPr/>
          <p:nvPr/>
        </p:nvSpPr>
        <p:spPr>
          <a:xfrm>
            <a:off x="7758952" y="4858567"/>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0782A284-4064-460E-9FC6-11A3CF1E008A}"/>
              </a:ext>
            </a:extLst>
          </p:cNvPr>
          <p:cNvSpPr/>
          <p:nvPr/>
        </p:nvSpPr>
        <p:spPr>
          <a:xfrm>
            <a:off x="7758951" y="5010966"/>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E47DE73E-D19A-4144-9A52-6FCD9A9FB26F}"/>
              </a:ext>
            </a:extLst>
          </p:cNvPr>
          <p:cNvSpPr/>
          <p:nvPr/>
        </p:nvSpPr>
        <p:spPr>
          <a:xfrm>
            <a:off x="7758951" y="5163366"/>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26368013-0577-4B21-B6FD-4E1F1B6BB926}"/>
              </a:ext>
            </a:extLst>
          </p:cNvPr>
          <p:cNvSpPr/>
          <p:nvPr/>
        </p:nvSpPr>
        <p:spPr>
          <a:xfrm>
            <a:off x="7463116" y="5342661"/>
            <a:ext cx="1308846" cy="170329"/>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a:extLst>
              <a:ext uri="{FF2B5EF4-FFF2-40B4-BE49-F238E27FC236}">
                <a16:creationId xmlns:a16="http://schemas.microsoft.com/office/drawing/2014/main" id="{51169252-75F3-4951-AA8D-6A6402B8D826}"/>
              </a:ext>
            </a:extLst>
          </p:cNvPr>
          <p:cNvSpPr txBox="1"/>
          <p:nvPr/>
        </p:nvSpPr>
        <p:spPr>
          <a:xfrm>
            <a:off x="7081954" y="1636041"/>
            <a:ext cx="113795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sp>
        <p:nvSpPr>
          <p:cNvPr id="53" name="TextBox 52">
            <a:extLst>
              <a:ext uri="{FF2B5EF4-FFF2-40B4-BE49-F238E27FC236}">
                <a16:creationId xmlns:a16="http://schemas.microsoft.com/office/drawing/2014/main" id="{BD6A6E49-DFF6-4939-B344-0F5799A8931F}"/>
              </a:ext>
            </a:extLst>
          </p:cNvPr>
          <p:cNvSpPr txBox="1"/>
          <p:nvPr/>
        </p:nvSpPr>
        <p:spPr>
          <a:xfrm>
            <a:off x="7019922" y="4975109"/>
            <a:ext cx="895911"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sp>
        <p:nvSpPr>
          <p:cNvPr id="25" name="TextBox 24">
            <a:extLst>
              <a:ext uri="{FF2B5EF4-FFF2-40B4-BE49-F238E27FC236}">
                <a16:creationId xmlns:a16="http://schemas.microsoft.com/office/drawing/2014/main" id="{053E40F4-3AC6-4E3F-A8B8-63261B008409}"/>
              </a:ext>
            </a:extLst>
          </p:cNvPr>
          <p:cNvSpPr txBox="1"/>
          <p:nvPr/>
        </p:nvSpPr>
        <p:spPr>
          <a:xfrm>
            <a:off x="8631331" y="4958859"/>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OCR</a:t>
            </a:r>
          </a:p>
        </p:txBody>
      </p:sp>
      <p:sp>
        <p:nvSpPr>
          <p:cNvPr id="23" name="TextBox 22">
            <a:extLst>
              <a:ext uri="{FF2B5EF4-FFF2-40B4-BE49-F238E27FC236}">
                <a16:creationId xmlns:a16="http://schemas.microsoft.com/office/drawing/2014/main" id="{A4FE806C-6168-4724-B979-45E8B03B5933}"/>
              </a:ext>
            </a:extLst>
          </p:cNvPr>
          <p:cNvSpPr txBox="1"/>
          <p:nvPr/>
        </p:nvSpPr>
        <p:spPr>
          <a:xfrm>
            <a:off x="5094755" y="1645024"/>
            <a:ext cx="1255059"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Homography</a:t>
            </a:r>
          </a:p>
        </p:txBody>
      </p:sp>
      <p:sp>
        <p:nvSpPr>
          <p:cNvPr id="81" name="TextBox 80">
            <a:extLst>
              <a:ext uri="{FF2B5EF4-FFF2-40B4-BE49-F238E27FC236}">
                <a16:creationId xmlns:a16="http://schemas.microsoft.com/office/drawing/2014/main" id="{79616E8F-CC8F-4AF9-A050-C1B4B08ECA31}"/>
              </a:ext>
            </a:extLst>
          </p:cNvPr>
          <p:cNvSpPr txBox="1"/>
          <p:nvPr/>
        </p:nvSpPr>
        <p:spPr>
          <a:xfrm rot="2280000">
            <a:off x="1332378" y="3760693"/>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Split</a:t>
            </a:r>
          </a:p>
        </p:txBody>
      </p:sp>
      <p:pic>
        <p:nvPicPr>
          <p:cNvPr id="86" name="Picture 2" descr="MuPDF Reviews">
            <a:extLst>
              <a:ext uri="{FF2B5EF4-FFF2-40B4-BE49-F238E27FC236}">
                <a16:creationId xmlns:a16="http://schemas.microsoft.com/office/drawing/2014/main" id="{171DDC90-B01F-46C2-B35B-694857803BE0}"/>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95943" y="4164845"/>
            <a:ext cx="409403" cy="541322"/>
          </a:xfrm>
          <a:prstGeom prst="rect">
            <a:avLst/>
          </a:prstGeom>
          <a:noFill/>
          <a:extLst>
            <a:ext uri="{909E8E84-426E-40DD-AFC4-6F175D3DCCD1}">
              <a14:hiddenFill xmlns:a14="http://schemas.microsoft.com/office/drawing/2010/main">
                <a:solidFill>
                  <a:srgbClr val="FFFFFF"/>
                </a:solidFill>
              </a14:hiddenFill>
            </a:ext>
          </a:extLst>
        </p:spPr>
      </p:pic>
      <p:pic>
        <p:nvPicPr>
          <p:cNvPr id="87" name="Picture 11">
            <a:extLst>
              <a:ext uri="{FF2B5EF4-FFF2-40B4-BE49-F238E27FC236}">
                <a16:creationId xmlns:a16="http://schemas.microsoft.com/office/drawing/2014/main" id="{C0C78904-71E7-4C20-B105-9D6058A345A7}"/>
              </a:ext>
            </a:extLst>
          </p:cNvPr>
          <p:cNvPicPr>
            <a:picLocks noChangeAspect="1"/>
          </p:cNvPicPr>
          <p:nvPr/>
        </p:nvPicPr>
        <p:blipFill>
          <a:blip r:embed="rId6"/>
          <a:stretch>
            <a:fillRect/>
          </a:stretch>
        </p:blipFill>
        <p:spPr>
          <a:xfrm>
            <a:off x="10138427" y="1454328"/>
            <a:ext cx="657225" cy="152400"/>
          </a:xfrm>
          <a:prstGeom prst="rect">
            <a:avLst/>
          </a:prstGeom>
        </p:spPr>
      </p:pic>
      <p:pic>
        <p:nvPicPr>
          <p:cNvPr id="88" name="Picture 12">
            <a:extLst>
              <a:ext uri="{FF2B5EF4-FFF2-40B4-BE49-F238E27FC236}">
                <a16:creationId xmlns:a16="http://schemas.microsoft.com/office/drawing/2014/main" id="{BC9DFBD7-E6F7-453E-BE77-6000E03D65AD}"/>
              </a:ext>
            </a:extLst>
          </p:cNvPr>
          <p:cNvPicPr>
            <a:picLocks noChangeAspect="1"/>
          </p:cNvPicPr>
          <p:nvPr/>
        </p:nvPicPr>
        <p:blipFill>
          <a:blip r:embed="rId7"/>
          <a:stretch>
            <a:fillRect/>
          </a:stretch>
        </p:blipFill>
        <p:spPr>
          <a:xfrm>
            <a:off x="9750833" y="1150820"/>
            <a:ext cx="1257300" cy="219075"/>
          </a:xfrm>
          <a:prstGeom prst="rect">
            <a:avLst/>
          </a:prstGeom>
        </p:spPr>
      </p:pic>
      <p:pic>
        <p:nvPicPr>
          <p:cNvPr id="89" name="Picture 13">
            <a:extLst>
              <a:ext uri="{FF2B5EF4-FFF2-40B4-BE49-F238E27FC236}">
                <a16:creationId xmlns:a16="http://schemas.microsoft.com/office/drawing/2014/main" id="{D40512FC-2C72-4373-B9B9-66D1E3AD21F4}"/>
              </a:ext>
            </a:extLst>
          </p:cNvPr>
          <p:cNvPicPr>
            <a:picLocks noChangeAspect="1"/>
          </p:cNvPicPr>
          <p:nvPr/>
        </p:nvPicPr>
        <p:blipFill>
          <a:blip r:embed="rId8"/>
          <a:stretch>
            <a:fillRect/>
          </a:stretch>
        </p:blipFill>
        <p:spPr>
          <a:xfrm>
            <a:off x="10119007" y="1744805"/>
            <a:ext cx="733425" cy="133350"/>
          </a:xfrm>
          <a:prstGeom prst="rect">
            <a:avLst/>
          </a:prstGeom>
        </p:spPr>
      </p:pic>
      <p:pic>
        <p:nvPicPr>
          <p:cNvPr id="95" name="Picture 16">
            <a:extLst>
              <a:ext uri="{FF2B5EF4-FFF2-40B4-BE49-F238E27FC236}">
                <a16:creationId xmlns:a16="http://schemas.microsoft.com/office/drawing/2014/main" id="{81802FF9-DFFA-4E93-B703-0381A0490B4D}"/>
              </a:ext>
            </a:extLst>
          </p:cNvPr>
          <p:cNvPicPr>
            <a:picLocks noChangeAspect="1"/>
          </p:cNvPicPr>
          <p:nvPr/>
        </p:nvPicPr>
        <p:blipFill>
          <a:blip r:embed="rId10"/>
          <a:stretch>
            <a:fillRect/>
          </a:stretch>
        </p:blipFill>
        <p:spPr>
          <a:xfrm>
            <a:off x="9520921" y="1975369"/>
            <a:ext cx="1470212" cy="139400"/>
          </a:xfrm>
          <a:prstGeom prst="rect">
            <a:avLst/>
          </a:prstGeom>
        </p:spPr>
      </p:pic>
      <p:sp>
        <p:nvSpPr>
          <p:cNvPr id="100" name="Arrow: Right 45">
            <a:extLst>
              <a:ext uri="{FF2B5EF4-FFF2-40B4-BE49-F238E27FC236}">
                <a16:creationId xmlns:a16="http://schemas.microsoft.com/office/drawing/2014/main" id="{E2DBDFAA-3158-4F88-BD09-BA9911271725}"/>
              </a:ext>
            </a:extLst>
          </p:cNvPr>
          <p:cNvSpPr/>
          <p:nvPr/>
        </p:nvSpPr>
        <p:spPr>
          <a:xfrm>
            <a:off x="8856742" y="1523151"/>
            <a:ext cx="590550" cy="485775"/>
          </a:xfrm>
          <a:prstGeom prst="rightArrow">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a:extLst>
              <a:ext uri="{FF2B5EF4-FFF2-40B4-BE49-F238E27FC236}">
                <a16:creationId xmlns:a16="http://schemas.microsoft.com/office/drawing/2014/main" id="{9FAB8F85-03AA-4986-9495-94EC034484D8}"/>
              </a:ext>
            </a:extLst>
          </p:cNvPr>
          <p:cNvSpPr/>
          <p:nvPr/>
        </p:nvSpPr>
        <p:spPr>
          <a:xfrm>
            <a:off x="7758952" y="1546394"/>
            <a:ext cx="771208" cy="135054"/>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a:extLst>
              <a:ext uri="{FF2B5EF4-FFF2-40B4-BE49-F238E27FC236}">
                <a16:creationId xmlns:a16="http://schemas.microsoft.com/office/drawing/2014/main" id="{30F10E95-6DF3-4069-A124-3FBD7E79329F}"/>
              </a:ext>
            </a:extLst>
          </p:cNvPr>
          <p:cNvSpPr/>
          <p:nvPr/>
        </p:nvSpPr>
        <p:spPr>
          <a:xfrm>
            <a:off x="7758951" y="1698793"/>
            <a:ext cx="771207" cy="135054"/>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a:extLst>
              <a:ext uri="{FF2B5EF4-FFF2-40B4-BE49-F238E27FC236}">
                <a16:creationId xmlns:a16="http://schemas.microsoft.com/office/drawing/2014/main" id="{C0D9E9B8-376E-456C-A7F7-668B516FD23E}"/>
              </a:ext>
            </a:extLst>
          </p:cNvPr>
          <p:cNvSpPr/>
          <p:nvPr/>
        </p:nvSpPr>
        <p:spPr>
          <a:xfrm>
            <a:off x="7758951" y="1851193"/>
            <a:ext cx="771207" cy="143959"/>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TextBox 24">
            <a:extLst>
              <a:ext uri="{FF2B5EF4-FFF2-40B4-BE49-F238E27FC236}">
                <a16:creationId xmlns:a16="http://schemas.microsoft.com/office/drawing/2014/main" id="{46729E77-2B40-4544-9484-20F388D41180}"/>
              </a:ext>
            </a:extLst>
          </p:cNvPr>
          <p:cNvSpPr txBox="1"/>
          <p:nvPr/>
        </p:nvSpPr>
        <p:spPr>
          <a:xfrm>
            <a:off x="8900515" y="1646686"/>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OCR</a:t>
            </a:r>
          </a:p>
        </p:txBody>
      </p:sp>
      <p:pic>
        <p:nvPicPr>
          <p:cNvPr id="1026" name="Picture 2" descr="Carte nationale d'identité - CNI - Evreux">
            <a:extLst>
              <a:ext uri="{FF2B5EF4-FFF2-40B4-BE49-F238E27FC236}">
                <a16:creationId xmlns:a16="http://schemas.microsoft.com/office/drawing/2014/main" id="{2FDB128F-5BDB-4184-84A5-6FD8EB98913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3455" r="12223"/>
          <a:stretch/>
        </p:blipFill>
        <p:spPr bwMode="auto">
          <a:xfrm rot="18493373">
            <a:off x="1971834" y="4025327"/>
            <a:ext cx="1510809" cy="1143434"/>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 4">
            <a:extLst>
              <a:ext uri="{FF2B5EF4-FFF2-40B4-BE49-F238E27FC236}">
                <a16:creationId xmlns:a16="http://schemas.microsoft.com/office/drawing/2014/main" id="{0C423426-8688-4661-9575-39BCADB522A3}"/>
              </a:ext>
            </a:extLst>
          </p:cNvPr>
          <p:cNvPicPr>
            <a:picLocks noChangeAspect="1"/>
          </p:cNvPicPr>
          <p:nvPr/>
        </p:nvPicPr>
        <p:blipFill>
          <a:blip r:embed="rId3"/>
          <a:stretch>
            <a:fillRect/>
          </a:stretch>
        </p:blipFill>
        <p:spPr>
          <a:xfrm rot="3539609">
            <a:off x="2300480" y="1182654"/>
            <a:ext cx="820355" cy="1228709"/>
          </a:xfrm>
          <a:prstGeom prst="rect">
            <a:avLst/>
          </a:prstGeom>
        </p:spPr>
      </p:pic>
      <p:sp>
        <p:nvSpPr>
          <p:cNvPr id="57" name="ZoneTexte 56">
            <a:extLst>
              <a:ext uri="{FF2B5EF4-FFF2-40B4-BE49-F238E27FC236}">
                <a16:creationId xmlns:a16="http://schemas.microsoft.com/office/drawing/2014/main" id="{C4A4711C-39DB-4140-BB2C-D278CC4C42AA}"/>
              </a:ext>
            </a:extLst>
          </p:cNvPr>
          <p:cNvSpPr txBox="1"/>
          <p:nvPr/>
        </p:nvSpPr>
        <p:spPr>
          <a:xfrm>
            <a:off x="7113078" y="906434"/>
            <a:ext cx="1001830" cy="369332"/>
          </a:xfrm>
          <a:prstGeom prst="rect">
            <a:avLst/>
          </a:prstGeom>
          <a:noFill/>
        </p:spPr>
        <p:txBody>
          <a:bodyPr wrap="square" rtlCol="0">
            <a:spAutoFit/>
          </a:bodyPr>
          <a:lstStyle/>
          <a:p>
            <a:r>
              <a:rPr lang="fr-FR" dirty="0"/>
              <a:t>78%</a:t>
            </a:r>
          </a:p>
        </p:txBody>
      </p:sp>
      <p:sp>
        <p:nvSpPr>
          <p:cNvPr id="58" name="ZoneTexte 57">
            <a:extLst>
              <a:ext uri="{FF2B5EF4-FFF2-40B4-BE49-F238E27FC236}">
                <a16:creationId xmlns:a16="http://schemas.microsoft.com/office/drawing/2014/main" id="{8986A8CD-7D24-49E2-84AD-AB9E663C5353}"/>
              </a:ext>
            </a:extLst>
          </p:cNvPr>
          <p:cNvSpPr txBox="1"/>
          <p:nvPr/>
        </p:nvSpPr>
        <p:spPr>
          <a:xfrm>
            <a:off x="7117335" y="2243680"/>
            <a:ext cx="798498" cy="369332"/>
          </a:xfrm>
          <a:prstGeom prst="rect">
            <a:avLst/>
          </a:prstGeom>
          <a:noFill/>
        </p:spPr>
        <p:txBody>
          <a:bodyPr wrap="square" rtlCol="0">
            <a:spAutoFit/>
          </a:bodyPr>
          <a:lstStyle/>
          <a:p>
            <a:r>
              <a:rPr lang="fr-FR" dirty="0"/>
              <a:t>85%</a:t>
            </a:r>
          </a:p>
        </p:txBody>
      </p:sp>
    </p:spTree>
    <p:extLst>
      <p:ext uri="{BB962C8B-B14F-4D97-AF65-F5344CB8AC3E}">
        <p14:creationId xmlns:p14="http://schemas.microsoft.com/office/powerpoint/2010/main" val="193931465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C4F22BB-0C96-4B7E-87A8-8D7B2A99C2CE}"/>
              </a:ext>
            </a:extLst>
          </p:cNvPr>
          <p:cNvSpPr>
            <a:spLocks noGrp="1"/>
          </p:cNvSpPr>
          <p:nvPr>
            <p:ph type="title"/>
          </p:nvPr>
        </p:nvSpPr>
        <p:spPr>
          <a:xfrm>
            <a:off x="564459" y="147695"/>
            <a:ext cx="10515600" cy="1325563"/>
          </a:xfrm>
        </p:spPr>
        <p:txBody>
          <a:bodyPr/>
          <a:lstStyle/>
          <a:p>
            <a:r>
              <a:rPr lang="fr-FR" dirty="0" err="1"/>
              <a:t>Experimentation</a:t>
            </a:r>
            <a:r>
              <a:rPr lang="fr-FR" dirty="0"/>
              <a:t> phase</a:t>
            </a:r>
          </a:p>
        </p:txBody>
      </p:sp>
      <p:sp>
        <p:nvSpPr>
          <p:cNvPr id="4" name="Ellipse 3">
            <a:extLst>
              <a:ext uri="{FF2B5EF4-FFF2-40B4-BE49-F238E27FC236}">
                <a16:creationId xmlns:a16="http://schemas.microsoft.com/office/drawing/2014/main" id="{9606ECFB-F0D5-45B2-96B6-B1AC50C810B7}"/>
              </a:ext>
            </a:extLst>
          </p:cNvPr>
          <p:cNvSpPr/>
          <p:nvPr/>
        </p:nvSpPr>
        <p:spPr>
          <a:xfrm>
            <a:off x="506010" y="2072385"/>
            <a:ext cx="1836861" cy="159900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err="1"/>
              <a:t>Identify</a:t>
            </a:r>
            <a:r>
              <a:rPr lang="fr-FR" sz="1400" dirty="0"/>
              <a:t> </a:t>
            </a:r>
            <a:r>
              <a:rPr lang="fr-FR" sz="1400" dirty="0" err="1"/>
              <a:t>problem</a:t>
            </a:r>
            <a:r>
              <a:rPr lang="fr-FR" sz="1400" dirty="0"/>
              <a:t> and </a:t>
            </a:r>
            <a:r>
              <a:rPr lang="fr-FR" sz="1400" dirty="0" err="1"/>
              <a:t>collect</a:t>
            </a:r>
            <a:r>
              <a:rPr lang="fr-FR" sz="1400" dirty="0"/>
              <a:t> and analyse data</a:t>
            </a:r>
          </a:p>
        </p:txBody>
      </p:sp>
      <p:sp>
        <p:nvSpPr>
          <p:cNvPr id="5" name="Ellipse 4">
            <a:extLst>
              <a:ext uri="{FF2B5EF4-FFF2-40B4-BE49-F238E27FC236}">
                <a16:creationId xmlns:a16="http://schemas.microsoft.com/office/drawing/2014/main" id="{459B9222-ACCE-4C39-B2F4-4E274EDF181F}"/>
              </a:ext>
            </a:extLst>
          </p:cNvPr>
          <p:cNvSpPr/>
          <p:nvPr/>
        </p:nvSpPr>
        <p:spPr>
          <a:xfrm>
            <a:off x="2875355" y="1825624"/>
            <a:ext cx="2207017" cy="209252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err="1"/>
              <a:t>Choose</a:t>
            </a:r>
            <a:r>
              <a:rPr lang="fr-FR" sz="1600" dirty="0"/>
              <a:t> an ML and/or </a:t>
            </a:r>
            <a:r>
              <a:rPr lang="fr-FR" sz="1600" dirty="0" err="1"/>
              <a:t>classical</a:t>
            </a:r>
            <a:r>
              <a:rPr lang="fr-FR" sz="1600" dirty="0"/>
              <a:t> </a:t>
            </a:r>
            <a:r>
              <a:rPr lang="fr-FR" sz="1600" dirty="0" err="1"/>
              <a:t>algorithm</a:t>
            </a:r>
            <a:r>
              <a:rPr lang="fr-FR" sz="1600" dirty="0"/>
              <a:t> and code </a:t>
            </a:r>
            <a:r>
              <a:rPr lang="fr-FR" sz="1600" dirty="0" err="1"/>
              <a:t>your</a:t>
            </a:r>
            <a:r>
              <a:rPr lang="fr-FR" sz="1600" dirty="0"/>
              <a:t> model</a:t>
            </a:r>
          </a:p>
        </p:txBody>
      </p:sp>
      <p:sp>
        <p:nvSpPr>
          <p:cNvPr id="7" name="Ellipse 6">
            <a:extLst>
              <a:ext uri="{FF2B5EF4-FFF2-40B4-BE49-F238E27FC236}">
                <a16:creationId xmlns:a16="http://schemas.microsoft.com/office/drawing/2014/main" id="{6FC922A8-DE5F-4505-81E5-B6F4375E13A7}"/>
              </a:ext>
            </a:extLst>
          </p:cNvPr>
          <p:cNvSpPr/>
          <p:nvPr/>
        </p:nvSpPr>
        <p:spPr>
          <a:xfrm>
            <a:off x="7640625" y="2139176"/>
            <a:ext cx="1611630" cy="146542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err="1"/>
              <a:t>Experiment</a:t>
            </a:r>
            <a:r>
              <a:rPr lang="fr-FR" sz="1400" dirty="0"/>
              <a:t> </a:t>
            </a:r>
            <a:r>
              <a:rPr lang="fr-FR" sz="1400" dirty="0" err="1"/>
              <a:t>with</a:t>
            </a:r>
            <a:r>
              <a:rPr lang="fr-FR" sz="1400" dirty="0"/>
              <a:t> data and model training</a:t>
            </a:r>
          </a:p>
        </p:txBody>
      </p:sp>
      <p:sp>
        <p:nvSpPr>
          <p:cNvPr id="8" name="Ellipse 7">
            <a:extLst>
              <a:ext uri="{FF2B5EF4-FFF2-40B4-BE49-F238E27FC236}">
                <a16:creationId xmlns:a16="http://schemas.microsoft.com/office/drawing/2014/main" id="{460DE182-D0C4-4541-948F-3F909CBB663A}"/>
              </a:ext>
            </a:extLst>
          </p:cNvPr>
          <p:cNvSpPr/>
          <p:nvPr/>
        </p:nvSpPr>
        <p:spPr>
          <a:xfrm>
            <a:off x="9650363" y="1806764"/>
            <a:ext cx="2144921" cy="213024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t>Tune the model </a:t>
            </a:r>
            <a:r>
              <a:rPr lang="fr-FR" sz="1400" dirty="0" err="1"/>
              <a:t>hyperparameters</a:t>
            </a:r>
            <a:endParaRPr lang="fr-FR" sz="1400" dirty="0"/>
          </a:p>
        </p:txBody>
      </p:sp>
      <p:sp>
        <p:nvSpPr>
          <p:cNvPr id="10" name="Ellipse 9">
            <a:extLst>
              <a:ext uri="{FF2B5EF4-FFF2-40B4-BE49-F238E27FC236}">
                <a16:creationId xmlns:a16="http://schemas.microsoft.com/office/drawing/2014/main" id="{7B41E19D-21EA-43F0-8FC7-B7FE9DD20524}"/>
              </a:ext>
            </a:extLst>
          </p:cNvPr>
          <p:cNvSpPr/>
          <p:nvPr/>
        </p:nvSpPr>
        <p:spPr>
          <a:xfrm>
            <a:off x="5607119" y="2126079"/>
            <a:ext cx="1508759" cy="14916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err="1"/>
              <a:t>Transform</a:t>
            </a:r>
            <a:r>
              <a:rPr lang="fr-FR" sz="1400" dirty="0"/>
              <a:t> data </a:t>
            </a:r>
          </a:p>
          <a:p>
            <a:pPr algn="ctr"/>
            <a:r>
              <a:rPr lang="fr-FR" sz="1400"/>
              <a:t>&amp;</a:t>
            </a:r>
          </a:p>
          <a:p>
            <a:pPr algn="ctr"/>
            <a:r>
              <a:rPr lang="fr-FR" sz="1400"/>
              <a:t> </a:t>
            </a:r>
            <a:r>
              <a:rPr lang="fr-FR" sz="1400" dirty="0" err="1"/>
              <a:t>annotate</a:t>
            </a:r>
            <a:endParaRPr lang="fr-FR" sz="1400" dirty="0"/>
          </a:p>
        </p:txBody>
      </p:sp>
      <p:cxnSp>
        <p:nvCxnSpPr>
          <p:cNvPr id="12" name="Connecteur droit avec flèche 11">
            <a:extLst>
              <a:ext uri="{FF2B5EF4-FFF2-40B4-BE49-F238E27FC236}">
                <a16:creationId xmlns:a16="http://schemas.microsoft.com/office/drawing/2014/main" id="{FF3036FD-52B4-49B3-BCB5-7255279CB5FF}"/>
              </a:ext>
            </a:extLst>
          </p:cNvPr>
          <p:cNvCxnSpPr>
            <a:stCxn id="4" idx="6"/>
            <a:endCxn id="5" idx="2"/>
          </p:cNvCxnSpPr>
          <p:nvPr/>
        </p:nvCxnSpPr>
        <p:spPr>
          <a:xfrm>
            <a:off x="2342871" y="2871888"/>
            <a:ext cx="532484" cy="1"/>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3" name="Connecteur droit avec flèche 12">
            <a:extLst>
              <a:ext uri="{FF2B5EF4-FFF2-40B4-BE49-F238E27FC236}">
                <a16:creationId xmlns:a16="http://schemas.microsoft.com/office/drawing/2014/main" id="{1E3CF4A4-8F88-44F5-8150-3048AE554849}"/>
              </a:ext>
            </a:extLst>
          </p:cNvPr>
          <p:cNvCxnSpPr>
            <a:cxnSpLocks/>
            <a:stCxn id="5" idx="6"/>
            <a:endCxn id="10" idx="2"/>
          </p:cNvCxnSpPr>
          <p:nvPr/>
        </p:nvCxnSpPr>
        <p:spPr>
          <a:xfrm flipV="1">
            <a:off x="5082372" y="2871887"/>
            <a:ext cx="524747" cy="2"/>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6" name="Connecteur droit avec flèche 15">
            <a:extLst>
              <a:ext uri="{FF2B5EF4-FFF2-40B4-BE49-F238E27FC236}">
                <a16:creationId xmlns:a16="http://schemas.microsoft.com/office/drawing/2014/main" id="{1F236234-F01E-43C9-A2F8-692974DB4235}"/>
              </a:ext>
            </a:extLst>
          </p:cNvPr>
          <p:cNvCxnSpPr>
            <a:cxnSpLocks/>
            <a:stCxn id="10" idx="6"/>
            <a:endCxn id="7" idx="2"/>
          </p:cNvCxnSpPr>
          <p:nvPr/>
        </p:nvCxnSpPr>
        <p:spPr>
          <a:xfrm>
            <a:off x="7115878" y="2871887"/>
            <a:ext cx="524747"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9" name="Connecteur droit avec flèche 18">
            <a:extLst>
              <a:ext uri="{FF2B5EF4-FFF2-40B4-BE49-F238E27FC236}">
                <a16:creationId xmlns:a16="http://schemas.microsoft.com/office/drawing/2014/main" id="{C7902BC9-21E3-4D3E-92EE-CC2DD3B19B42}"/>
              </a:ext>
            </a:extLst>
          </p:cNvPr>
          <p:cNvCxnSpPr>
            <a:cxnSpLocks/>
            <a:stCxn id="7" idx="6"/>
            <a:endCxn id="8" idx="2"/>
          </p:cNvCxnSpPr>
          <p:nvPr/>
        </p:nvCxnSpPr>
        <p:spPr>
          <a:xfrm>
            <a:off x="9252255" y="2871887"/>
            <a:ext cx="398108"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22" name="Connecteur droit avec flèche 21">
            <a:extLst>
              <a:ext uri="{FF2B5EF4-FFF2-40B4-BE49-F238E27FC236}">
                <a16:creationId xmlns:a16="http://schemas.microsoft.com/office/drawing/2014/main" id="{F99B68AC-A81C-438F-A7D5-FB97B1540092}"/>
              </a:ext>
            </a:extLst>
          </p:cNvPr>
          <p:cNvCxnSpPr>
            <a:cxnSpLocks/>
            <a:stCxn id="8" idx="6"/>
          </p:cNvCxnSpPr>
          <p:nvPr/>
        </p:nvCxnSpPr>
        <p:spPr>
          <a:xfrm flipH="1">
            <a:off x="9451309" y="2871887"/>
            <a:ext cx="2343975" cy="1892731"/>
          </a:xfrm>
          <a:prstGeom prst="curvedConnector3">
            <a:avLst>
              <a:gd name="adj1" fmla="val -9753"/>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28" name="ZoneTexte 27">
            <a:extLst>
              <a:ext uri="{FF2B5EF4-FFF2-40B4-BE49-F238E27FC236}">
                <a16:creationId xmlns:a16="http://schemas.microsoft.com/office/drawing/2014/main" id="{1BF86308-2118-4FA7-AD31-D0F493317ADF}"/>
              </a:ext>
            </a:extLst>
          </p:cNvPr>
          <p:cNvSpPr txBox="1"/>
          <p:nvPr/>
        </p:nvSpPr>
        <p:spPr>
          <a:xfrm>
            <a:off x="6717868" y="4579952"/>
            <a:ext cx="2733441" cy="369332"/>
          </a:xfrm>
          <a:prstGeom prst="rect">
            <a:avLst/>
          </a:prstGeom>
          <a:noFill/>
        </p:spPr>
        <p:txBody>
          <a:bodyPr wrap="none" rtlCol="0">
            <a:spAutoFit/>
          </a:bodyPr>
          <a:lstStyle/>
          <a:p>
            <a:r>
              <a:rPr lang="fr-FR" dirty="0" err="1"/>
              <a:t>Iterate</a:t>
            </a:r>
            <a:r>
              <a:rPr lang="fr-FR" dirty="0"/>
              <a:t> Tuning and training</a:t>
            </a:r>
          </a:p>
        </p:txBody>
      </p:sp>
    </p:spTree>
    <p:extLst>
      <p:ext uri="{BB962C8B-B14F-4D97-AF65-F5344CB8AC3E}">
        <p14:creationId xmlns:p14="http://schemas.microsoft.com/office/powerpoint/2010/main" val="25179262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llipse 3">
            <a:extLst>
              <a:ext uri="{FF2B5EF4-FFF2-40B4-BE49-F238E27FC236}">
                <a16:creationId xmlns:a16="http://schemas.microsoft.com/office/drawing/2014/main" id="{EA73F50A-D566-4631-80DF-7A679E8C251A}"/>
              </a:ext>
            </a:extLst>
          </p:cNvPr>
          <p:cNvSpPr/>
          <p:nvPr/>
        </p:nvSpPr>
        <p:spPr>
          <a:xfrm>
            <a:off x="3302610" y="2618491"/>
            <a:ext cx="1337310" cy="129159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t>Train </a:t>
            </a:r>
          </a:p>
          <a:p>
            <a:pPr algn="ctr"/>
            <a:r>
              <a:rPr lang="fr-FR" sz="1400" dirty="0"/>
              <a:t>&amp;</a:t>
            </a:r>
          </a:p>
          <a:p>
            <a:pPr algn="ctr"/>
            <a:r>
              <a:rPr lang="fr-FR" sz="1400" dirty="0"/>
              <a:t> </a:t>
            </a:r>
            <a:r>
              <a:rPr lang="fr-FR" sz="1400" dirty="0" err="1"/>
              <a:t>validate</a:t>
            </a:r>
            <a:endParaRPr lang="fr-FR" sz="1400" dirty="0"/>
          </a:p>
        </p:txBody>
      </p:sp>
      <p:sp>
        <p:nvSpPr>
          <p:cNvPr id="6" name="Ellipse 5">
            <a:extLst>
              <a:ext uri="{FF2B5EF4-FFF2-40B4-BE49-F238E27FC236}">
                <a16:creationId xmlns:a16="http://schemas.microsoft.com/office/drawing/2014/main" id="{FD884B46-78D5-4153-B41B-5FB18E76E5D0}"/>
              </a:ext>
            </a:extLst>
          </p:cNvPr>
          <p:cNvSpPr/>
          <p:nvPr/>
        </p:nvSpPr>
        <p:spPr>
          <a:xfrm>
            <a:off x="740889" y="2518478"/>
            <a:ext cx="1508759" cy="14916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err="1"/>
              <a:t>Transform</a:t>
            </a:r>
            <a:r>
              <a:rPr lang="fr-FR" sz="1400" dirty="0"/>
              <a:t> data </a:t>
            </a:r>
          </a:p>
          <a:p>
            <a:pPr algn="ctr"/>
            <a:r>
              <a:rPr lang="fr-FR" sz="1400" dirty="0"/>
              <a:t>&amp; </a:t>
            </a:r>
          </a:p>
          <a:p>
            <a:pPr algn="ctr"/>
            <a:r>
              <a:rPr lang="fr-FR" sz="1400" dirty="0" err="1"/>
              <a:t>annotate</a:t>
            </a:r>
            <a:endParaRPr lang="fr-FR" sz="1400" dirty="0"/>
          </a:p>
        </p:txBody>
      </p:sp>
      <p:sp>
        <p:nvSpPr>
          <p:cNvPr id="7" name="Ellipse 6">
            <a:extLst>
              <a:ext uri="{FF2B5EF4-FFF2-40B4-BE49-F238E27FC236}">
                <a16:creationId xmlns:a16="http://schemas.microsoft.com/office/drawing/2014/main" id="{7BE51D2C-6393-48C1-AC4F-EA8AC532F5D4}"/>
              </a:ext>
            </a:extLst>
          </p:cNvPr>
          <p:cNvSpPr/>
          <p:nvPr/>
        </p:nvSpPr>
        <p:spPr>
          <a:xfrm>
            <a:off x="5815733" y="2531575"/>
            <a:ext cx="1611630" cy="146542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t>Serve in production</a:t>
            </a:r>
          </a:p>
        </p:txBody>
      </p:sp>
      <p:sp>
        <p:nvSpPr>
          <p:cNvPr id="8" name="Ellipse 7">
            <a:extLst>
              <a:ext uri="{FF2B5EF4-FFF2-40B4-BE49-F238E27FC236}">
                <a16:creationId xmlns:a16="http://schemas.microsoft.com/office/drawing/2014/main" id="{5ACAB900-4128-4AAB-8DE8-24DDF8B61BFD}"/>
              </a:ext>
            </a:extLst>
          </p:cNvPr>
          <p:cNvSpPr/>
          <p:nvPr/>
        </p:nvSpPr>
        <p:spPr>
          <a:xfrm>
            <a:off x="8748527" y="2381793"/>
            <a:ext cx="1746885" cy="17649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t>Monitor the </a:t>
            </a:r>
            <a:r>
              <a:rPr lang="fr-FR" sz="1400" dirty="0" err="1"/>
              <a:t>model’s</a:t>
            </a:r>
            <a:r>
              <a:rPr lang="fr-FR" sz="1400" dirty="0"/>
              <a:t> performances</a:t>
            </a:r>
          </a:p>
        </p:txBody>
      </p:sp>
      <p:sp>
        <p:nvSpPr>
          <p:cNvPr id="9" name="Titre 1">
            <a:extLst>
              <a:ext uri="{FF2B5EF4-FFF2-40B4-BE49-F238E27FC236}">
                <a16:creationId xmlns:a16="http://schemas.microsoft.com/office/drawing/2014/main" id="{27FC016C-129F-4DA5-B5FF-B4B2478AB2D7}"/>
              </a:ext>
            </a:extLst>
          </p:cNvPr>
          <p:cNvSpPr>
            <a:spLocks noGrp="1"/>
          </p:cNvSpPr>
          <p:nvPr>
            <p:ph type="title"/>
          </p:nvPr>
        </p:nvSpPr>
        <p:spPr>
          <a:xfrm>
            <a:off x="692468" y="307249"/>
            <a:ext cx="5403532" cy="1325563"/>
          </a:xfrm>
        </p:spPr>
        <p:txBody>
          <a:bodyPr/>
          <a:lstStyle/>
          <a:p>
            <a:r>
              <a:rPr lang="fr-FR" dirty="0"/>
              <a:t>Production phase</a:t>
            </a:r>
          </a:p>
        </p:txBody>
      </p:sp>
      <p:cxnSp>
        <p:nvCxnSpPr>
          <p:cNvPr id="11" name="Connecteur droit avec flèche 10">
            <a:extLst>
              <a:ext uri="{FF2B5EF4-FFF2-40B4-BE49-F238E27FC236}">
                <a16:creationId xmlns:a16="http://schemas.microsoft.com/office/drawing/2014/main" id="{F279EE6B-F85B-4DF5-9992-A66E026FE089}"/>
              </a:ext>
            </a:extLst>
          </p:cNvPr>
          <p:cNvCxnSpPr>
            <a:cxnSpLocks/>
            <a:stCxn id="6" idx="6"/>
            <a:endCxn id="4" idx="2"/>
          </p:cNvCxnSpPr>
          <p:nvPr/>
        </p:nvCxnSpPr>
        <p:spPr>
          <a:xfrm>
            <a:off x="2249648" y="3264286"/>
            <a:ext cx="1052962"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4" name="Connecteur droit avec flèche 13">
            <a:extLst>
              <a:ext uri="{FF2B5EF4-FFF2-40B4-BE49-F238E27FC236}">
                <a16:creationId xmlns:a16="http://schemas.microsoft.com/office/drawing/2014/main" id="{190BD28D-9AC7-49B2-BC9B-2CB2729C1EC3}"/>
              </a:ext>
            </a:extLst>
          </p:cNvPr>
          <p:cNvCxnSpPr>
            <a:cxnSpLocks/>
            <a:stCxn id="4" idx="6"/>
            <a:endCxn id="7" idx="2"/>
          </p:cNvCxnSpPr>
          <p:nvPr/>
        </p:nvCxnSpPr>
        <p:spPr>
          <a:xfrm>
            <a:off x="4639920" y="3264286"/>
            <a:ext cx="1175813"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7" name="Connecteur droit avec flèche 16">
            <a:extLst>
              <a:ext uri="{FF2B5EF4-FFF2-40B4-BE49-F238E27FC236}">
                <a16:creationId xmlns:a16="http://schemas.microsoft.com/office/drawing/2014/main" id="{BBBFE157-0ED1-4F39-B773-BCDEB569B5A0}"/>
              </a:ext>
            </a:extLst>
          </p:cNvPr>
          <p:cNvCxnSpPr>
            <a:cxnSpLocks/>
            <a:stCxn id="7" idx="6"/>
            <a:endCxn id="8" idx="2"/>
          </p:cNvCxnSpPr>
          <p:nvPr/>
        </p:nvCxnSpPr>
        <p:spPr>
          <a:xfrm>
            <a:off x="7427363" y="3264286"/>
            <a:ext cx="1321164"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49" name="Connecteur droit avec flèche 21">
            <a:extLst>
              <a:ext uri="{FF2B5EF4-FFF2-40B4-BE49-F238E27FC236}">
                <a16:creationId xmlns:a16="http://schemas.microsoft.com/office/drawing/2014/main" id="{F68E6B46-50FA-49D9-A797-0D71CAA78CD8}"/>
              </a:ext>
            </a:extLst>
          </p:cNvPr>
          <p:cNvCxnSpPr>
            <a:cxnSpLocks/>
            <a:stCxn id="8" idx="6"/>
          </p:cNvCxnSpPr>
          <p:nvPr/>
        </p:nvCxnSpPr>
        <p:spPr>
          <a:xfrm flipH="1">
            <a:off x="8603176" y="3264286"/>
            <a:ext cx="1892236" cy="2015203"/>
          </a:xfrm>
          <a:prstGeom prst="curvedConnector4">
            <a:avLst>
              <a:gd name="adj1" fmla="val -12081"/>
              <a:gd name="adj2" fmla="val 96986"/>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50" name="ZoneTexte 49">
            <a:extLst>
              <a:ext uri="{FF2B5EF4-FFF2-40B4-BE49-F238E27FC236}">
                <a16:creationId xmlns:a16="http://schemas.microsoft.com/office/drawing/2014/main" id="{407B1596-A487-4095-8CA5-8025D7C37ABD}"/>
              </a:ext>
            </a:extLst>
          </p:cNvPr>
          <p:cNvSpPr txBox="1"/>
          <p:nvPr/>
        </p:nvSpPr>
        <p:spPr>
          <a:xfrm>
            <a:off x="5815733" y="5094823"/>
            <a:ext cx="2733441" cy="369332"/>
          </a:xfrm>
          <a:prstGeom prst="rect">
            <a:avLst/>
          </a:prstGeom>
          <a:noFill/>
        </p:spPr>
        <p:txBody>
          <a:bodyPr wrap="none" rtlCol="0">
            <a:spAutoFit/>
          </a:bodyPr>
          <a:lstStyle/>
          <a:p>
            <a:r>
              <a:rPr lang="fr-FR" dirty="0" err="1"/>
              <a:t>Iterate</a:t>
            </a:r>
            <a:r>
              <a:rPr lang="fr-FR" dirty="0"/>
              <a:t> Tuning and training</a:t>
            </a:r>
          </a:p>
        </p:txBody>
      </p:sp>
    </p:spTree>
    <p:extLst>
      <p:ext uri="{BB962C8B-B14F-4D97-AF65-F5344CB8AC3E}">
        <p14:creationId xmlns:p14="http://schemas.microsoft.com/office/powerpoint/2010/main" val="134981699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Ellipse 7">
            <a:extLst>
              <a:ext uri="{FF2B5EF4-FFF2-40B4-BE49-F238E27FC236}">
                <a16:creationId xmlns:a16="http://schemas.microsoft.com/office/drawing/2014/main" id="{81D46897-0474-40B0-A96E-04C8F43BBFA3}"/>
              </a:ext>
            </a:extLst>
          </p:cNvPr>
          <p:cNvSpPr/>
          <p:nvPr/>
        </p:nvSpPr>
        <p:spPr>
          <a:xfrm>
            <a:off x="2436219" y="-1381524"/>
            <a:ext cx="6385154" cy="5951897"/>
          </a:xfrm>
          <a:prstGeom prst="ellipse">
            <a:avLst/>
          </a:prstGeom>
          <a:solidFill>
            <a:srgbClr val="7EBEFF">
              <a:alpha val="4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Ellipse 12">
            <a:extLst>
              <a:ext uri="{FF2B5EF4-FFF2-40B4-BE49-F238E27FC236}">
                <a16:creationId xmlns:a16="http://schemas.microsoft.com/office/drawing/2014/main" id="{4570F992-041E-43DA-A5CB-FF15212EA5A7}"/>
              </a:ext>
            </a:extLst>
          </p:cNvPr>
          <p:cNvSpPr/>
          <p:nvPr/>
        </p:nvSpPr>
        <p:spPr>
          <a:xfrm>
            <a:off x="4774075" y="2108677"/>
            <a:ext cx="6385154" cy="5951897"/>
          </a:xfrm>
          <a:prstGeom prst="ellipse">
            <a:avLst/>
          </a:prstGeom>
          <a:solidFill>
            <a:srgbClr val="7EBEFF">
              <a:alpha val="4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Ellipse 13">
            <a:extLst>
              <a:ext uri="{FF2B5EF4-FFF2-40B4-BE49-F238E27FC236}">
                <a16:creationId xmlns:a16="http://schemas.microsoft.com/office/drawing/2014/main" id="{4546AF2F-45E3-4805-8078-098A3EAB337C}"/>
              </a:ext>
            </a:extLst>
          </p:cNvPr>
          <p:cNvSpPr/>
          <p:nvPr/>
        </p:nvSpPr>
        <p:spPr>
          <a:xfrm>
            <a:off x="577961" y="2317938"/>
            <a:ext cx="6385154" cy="5951897"/>
          </a:xfrm>
          <a:prstGeom prst="ellipse">
            <a:avLst/>
          </a:prstGeom>
          <a:solidFill>
            <a:srgbClr val="7EBEFF">
              <a:alpha val="4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Triangle isocèle 3">
            <a:extLst>
              <a:ext uri="{FF2B5EF4-FFF2-40B4-BE49-F238E27FC236}">
                <a16:creationId xmlns:a16="http://schemas.microsoft.com/office/drawing/2014/main" id="{4B115F5D-A6C0-4897-A7EE-833B44A27BCB}"/>
              </a:ext>
            </a:extLst>
          </p:cNvPr>
          <p:cNvSpPr/>
          <p:nvPr/>
        </p:nvSpPr>
        <p:spPr>
          <a:xfrm>
            <a:off x="3348505" y="1415475"/>
            <a:ext cx="4597400" cy="3848100"/>
          </a:xfrm>
          <a:prstGeom prst="triangle">
            <a:avLst/>
          </a:prstGeom>
          <a:noFill/>
          <a:ln w="762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ZoneTexte 4">
            <a:extLst>
              <a:ext uri="{FF2B5EF4-FFF2-40B4-BE49-F238E27FC236}">
                <a16:creationId xmlns:a16="http://schemas.microsoft.com/office/drawing/2014/main" id="{40672F5A-E705-4B41-8633-8DBAB2266C69}"/>
              </a:ext>
            </a:extLst>
          </p:cNvPr>
          <p:cNvSpPr txBox="1"/>
          <p:nvPr/>
        </p:nvSpPr>
        <p:spPr>
          <a:xfrm>
            <a:off x="1046855" y="5264319"/>
            <a:ext cx="4019049" cy="923330"/>
          </a:xfrm>
          <a:prstGeom prst="rect">
            <a:avLst/>
          </a:prstGeom>
          <a:noFill/>
        </p:spPr>
        <p:txBody>
          <a:bodyPr wrap="none" rtlCol="0">
            <a:spAutoFit/>
          </a:bodyPr>
          <a:lstStyle/>
          <a:p>
            <a:r>
              <a:rPr lang="fr-FR" sz="5400" dirty="0" err="1">
                <a:solidFill>
                  <a:schemeClr val="bg2">
                    <a:lumMod val="25000"/>
                  </a:schemeClr>
                </a:solidFill>
              </a:rPr>
              <a:t>Datascientist</a:t>
            </a:r>
            <a:endParaRPr lang="fr-FR" sz="5400" dirty="0">
              <a:solidFill>
                <a:schemeClr val="bg2">
                  <a:lumMod val="25000"/>
                </a:schemeClr>
              </a:solidFill>
            </a:endParaRPr>
          </a:p>
        </p:txBody>
      </p:sp>
      <p:sp>
        <p:nvSpPr>
          <p:cNvPr id="6" name="ZoneTexte 5">
            <a:extLst>
              <a:ext uri="{FF2B5EF4-FFF2-40B4-BE49-F238E27FC236}">
                <a16:creationId xmlns:a16="http://schemas.microsoft.com/office/drawing/2014/main" id="{25C57132-1EB1-485B-89C9-9DE71832004B}"/>
              </a:ext>
            </a:extLst>
          </p:cNvPr>
          <p:cNvSpPr txBox="1"/>
          <p:nvPr/>
        </p:nvSpPr>
        <p:spPr>
          <a:xfrm>
            <a:off x="7953407" y="5256412"/>
            <a:ext cx="1313180" cy="923330"/>
          </a:xfrm>
          <a:prstGeom prst="rect">
            <a:avLst/>
          </a:prstGeom>
          <a:noFill/>
        </p:spPr>
        <p:txBody>
          <a:bodyPr wrap="none" rtlCol="0">
            <a:spAutoFit/>
          </a:bodyPr>
          <a:lstStyle/>
          <a:p>
            <a:r>
              <a:rPr lang="fr-FR" sz="5400" dirty="0">
                <a:solidFill>
                  <a:schemeClr val="bg2">
                    <a:lumMod val="25000"/>
                  </a:schemeClr>
                </a:solidFill>
              </a:rPr>
              <a:t>Ops</a:t>
            </a:r>
          </a:p>
        </p:txBody>
      </p:sp>
      <p:sp>
        <p:nvSpPr>
          <p:cNvPr id="7" name="ZoneTexte 6">
            <a:extLst>
              <a:ext uri="{FF2B5EF4-FFF2-40B4-BE49-F238E27FC236}">
                <a16:creationId xmlns:a16="http://schemas.microsoft.com/office/drawing/2014/main" id="{06432CD5-0919-4621-B5EA-75FCF806B855}"/>
              </a:ext>
            </a:extLst>
          </p:cNvPr>
          <p:cNvSpPr txBox="1"/>
          <p:nvPr/>
        </p:nvSpPr>
        <p:spPr>
          <a:xfrm>
            <a:off x="2860890" y="456923"/>
            <a:ext cx="5535811" cy="923330"/>
          </a:xfrm>
          <a:prstGeom prst="rect">
            <a:avLst/>
          </a:prstGeom>
          <a:noFill/>
        </p:spPr>
        <p:txBody>
          <a:bodyPr wrap="none" rtlCol="0">
            <a:spAutoFit/>
          </a:bodyPr>
          <a:lstStyle/>
          <a:p>
            <a:r>
              <a:rPr lang="fr-FR" sz="5400" dirty="0">
                <a:solidFill>
                  <a:schemeClr val="bg2">
                    <a:lumMod val="25000"/>
                  </a:schemeClr>
                </a:solidFill>
              </a:rPr>
              <a:t>Software Engineer</a:t>
            </a:r>
          </a:p>
        </p:txBody>
      </p:sp>
    </p:spTree>
    <p:extLst>
      <p:ext uri="{BB962C8B-B14F-4D97-AF65-F5344CB8AC3E}">
        <p14:creationId xmlns:p14="http://schemas.microsoft.com/office/powerpoint/2010/main" val="6768673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llipse 5">
            <a:extLst>
              <a:ext uri="{FF2B5EF4-FFF2-40B4-BE49-F238E27FC236}">
                <a16:creationId xmlns:a16="http://schemas.microsoft.com/office/drawing/2014/main" id="{E2917D9B-21CE-4372-B96E-35EF0DDDE4DB}"/>
              </a:ext>
            </a:extLst>
          </p:cNvPr>
          <p:cNvSpPr/>
          <p:nvPr/>
        </p:nvSpPr>
        <p:spPr>
          <a:xfrm>
            <a:off x="504825" y="-1476608"/>
            <a:ext cx="11182350" cy="10315808"/>
          </a:xfrm>
          <a:prstGeom prst="ellipse">
            <a:avLst/>
          </a:prstGeom>
          <a:solidFill>
            <a:srgbClr val="7030A0">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3200" dirty="0"/>
          </a:p>
        </p:txBody>
      </p:sp>
      <p:sp>
        <p:nvSpPr>
          <p:cNvPr id="5" name="Ellipse 4">
            <a:extLst>
              <a:ext uri="{FF2B5EF4-FFF2-40B4-BE49-F238E27FC236}">
                <a16:creationId xmlns:a16="http://schemas.microsoft.com/office/drawing/2014/main" id="{0E8E363D-2206-4FDB-AA2A-2D73D82FCC61}"/>
              </a:ext>
            </a:extLst>
          </p:cNvPr>
          <p:cNvSpPr/>
          <p:nvPr/>
        </p:nvSpPr>
        <p:spPr>
          <a:xfrm>
            <a:off x="4073701" y="647237"/>
            <a:ext cx="7284489" cy="6592225"/>
          </a:xfrm>
          <a:prstGeom prst="ellipse">
            <a:avLst/>
          </a:prstGeom>
          <a:solidFill>
            <a:schemeClr val="accent2">
              <a:lumMod val="50000"/>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3200" dirty="0"/>
          </a:p>
        </p:txBody>
      </p:sp>
      <p:sp>
        <p:nvSpPr>
          <p:cNvPr id="4" name="Ellipse 3">
            <a:extLst>
              <a:ext uri="{FF2B5EF4-FFF2-40B4-BE49-F238E27FC236}">
                <a16:creationId xmlns:a16="http://schemas.microsoft.com/office/drawing/2014/main" id="{5119DFC2-30A9-4D5C-90CA-DAA6CD556EFC}"/>
              </a:ext>
            </a:extLst>
          </p:cNvPr>
          <p:cNvSpPr/>
          <p:nvPr/>
        </p:nvSpPr>
        <p:spPr>
          <a:xfrm>
            <a:off x="7175294" y="2511860"/>
            <a:ext cx="3672799" cy="3437733"/>
          </a:xfrm>
          <a:prstGeom prst="ellipse">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err="1"/>
              <a:t>Deep</a:t>
            </a:r>
            <a:r>
              <a:rPr lang="fr-FR" sz="3200" dirty="0"/>
              <a:t> Learning</a:t>
            </a:r>
          </a:p>
        </p:txBody>
      </p:sp>
      <p:sp>
        <p:nvSpPr>
          <p:cNvPr id="2" name="ZoneTexte 1">
            <a:extLst>
              <a:ext uri="{FF2B5EF4-FFF2-40B4-BE49-F238E27FC236}">
                <a16:creationId xmlns:a16="http://schemas.microsoft.com/office/drawing/2014/main" id="{0FA68BD3-2291-42EF-995D-918B725BBC99}"/>
              </a:ext>
            </a:extLst>
          </p:cNvPr>
          <p:cNvSpPr txBox="1"/>
          <p:nvPr/>
        </p:nvSpPr>
        <p:spPr>
          <a:xfrm>
            <a:off x="5879545" y="1649079"/>
            <a:ext cx="3672800" cy="646331"/>
          </a:xfrm>
          <a:prstGeom prst="rect">
            <a:avLst/>
          </a:prstGeom>
          <a:noFill/>
        </p:spPr>
        <p:txBody>
          <a:bodyPr wrap="none" rtlCol="0">
            <a:spAutoFit/>
          </a:bodyPr>
          <a:lstStyle/>
          <a:p>
            <a:r>
              <a:rPr lang="fr-FR" sz="3600" dirty="0">
                <a:solidFill>
                  <a:schemeClr val="bg2"/>
                </a:solidFill>
              </a:rPr>
              <a:t>Machine Learning</a:t>
            </a:r>
          </a:p>
        </p:txBody>
      </p:sp>
      <p:sp>
        <p:nvSpPr>
          <p:cNvPr id="9" name="ZoneTexte 8">
            <a:extLst>
              <a:ext uri="{FF2B5EF4-FFF2-40B4-BE49-F238E27FC236}">
                <a16:creationId xmlns:a16="http://schemas.microsoft.com/office/drawing/2014/main" id="{250360B7-0FA3-41E1-B706-4FC6EC080FEB}"/>
              </a:ext>
            </a:extLst>
          </p:cNvPr>
          <p:cNvSpPr txBox="1"/>
          <p:nvPr/>
        </p:nvSpPr>
        <p:spPr>
          <a:xfrm>
            <a:off x="2206745" y="430787"/>
            <a:ext cx="4003532" cy="646331"/>
          </a:xfrm>
          <a:prstGeom prst="rect">
            <a:avLst/>
          </a:prstGeom>
          <a:noFill/>
        </p:spPr>
        <p:txBody>
          <a:bodyPr wrap="none" rtlCol="0">
            <a:spAutoFit/>
          </a:bodyPr>
          <a:lstStyle/>
          <a:p>
            <a:r>
              <a:rPr lang="fr-FR" sz="3600" dirty="0">
                <a:solidFill>
                  <a:schemeClr val="bg2"/>
                </a:solidFill>
              </a:rPr>
              <a:t>Intelligence </a:t>
            </a:r>
            <a:r>
              <a:rPr lang="fr-FR" sz="3600" dirty="0" err="1">
                <a:solidFill>
                  <a:schemeClr val="bg2"/>
                </a:solidFill>
              </a:rPr>
              <a:t>Artifical</a:t>
            </a:r>
            <a:endParaRPr lang="fr-FR" sz="3600" dirty="0">
              <a:solidFill>
                <a:schemeClr val="bg2"/>
              </a:solidFill>
            </a:endParaRPr>
          </a:p>
        </p:txBody>
      </p:sp>
    </p:spTree>
    <p:extLst>
      <p:ext uri="{BB962C8B-B14F-4D97-AF65-F5344CB8AC3E}">
        <p14:creationId xmlns:p14="http://schemas.microsoft.com/office/powerpoint/2010/main" val="2395729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Afficher l’image source">
            <a:extLst>
              <a:ext uri="{FF2B5EF4-FFF2-40B4-BE49-F238E27FC236}">
                <a16:creationId xmlns:a16="http://schemas.microsoft.com/office/drawing/2014/main" id="{0D341F3A-7F55-40E8-B927-A8CBD7AC5F3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5553" b="11379"/>
          <a:stretch/>
        </p:blipFill>
        <p:spPr bwMode="auto">
          <a:xfrm>
            <a:off x="5503842" y="1757131"/>
            <a:ext cx="6440495" cy="3343737"/>
          </a:xfrm>
          <a:prstGeom prst="rect">
            <a:avLst/>
          </a:prstGeom>
          <a:noFill/>
          <a:extLst>
            <a:ext uri="{909E8E84-426E-40DD-AFC4-6F175D3DCCD1}">
              <a14:hiddenFill xmlns:a14="http://schemas.microsoft.com/office/drawing/2010/main">
                <a:solidFill>
                  <a:srgbClr val="FFFFFF"/>
                </a:solidFill>
              </a14:hiddenFill>
            </a:ext>
          </a:extLst>
        </p:spPr>
      </p:pic>
      <p:sp>
        <p:nvSpPr>
          <p:cNvPr id="2" name="ZoneTexte 1">
            <a:extLst>
              <a:ext uri="{FF2B5EF4-FFF2-40B4-BE49-F238E27FC236}">
                <a16:creationId xmlns:a16="http://schemas.microsoft.com/office/drawing/2014/main" id="{EB629FCC-9E67-4188-9CED-F4E2CD456768}"/>
              </a:ext>
            </a:extLst>
          </p:cNvPr>
          <p:cNvSpPr txBox="1"/>
          <p:nvPr/>
        </p:nvSpPr>
        <p:spPr>
          <a:xfrm>
            <a:off x="1314464" y="2301240"/>
            <a:ext cx="3455656" cy="1323439"/>
          </a:xfrm>
          <a:prstGeom prst="rect">
            <a:avLst/>
          </a:prstGeom>
          <a:noFill/>
        </p:spPr>
        <p:txBody>
          <a:bodyPr wrap="square" rtlCol="0">
            <a:spAutoFit/>
          </a:bodyPr>
          <a:lstStyle/>
          <a:p>
            <a:pPr algn="ctr"/>
            <a:r>
              <a:rPr lang="fr-FR" sz="4000" dirty="0" err="1"/>
              <a:t>Structured</a:t>
            </a:r>
            <a:r>
              <a:rPr lang="fr-FR" sz="4000" dirty="0"/>
              <a:t> data</a:t>
            </a:r>
          </a:p>
        </p:txBody>
      </p:sp>
    </p:spTree>
    <p:extLst>
      <p:ext uri="{BB962C8B-B14F-4D97-AF65-F5344CB8AC3E}">
        <p14:creationId xmlns:p14="http://schemas.microsoft.com/office/powerpoint/2010/main" val="1463316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perçu de l’image">
            <a:extLst>
              <a:ext uri="{FF2B5EF4-FFF2-40B4-BE49-F238E27FC236}">
                <a16:creationId xmlns:a16="http://schemas.microsoft.com/office/drawing/2014/main" id="{AC9B4114-9F57-4899-B0FD-6D74BEC9C8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7386" y="1593156"/>
            <a:ext cx="3692120" cy="276909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3" name="Image 12">
            <a:extLst>
              <a:ext uri="{FF2B5EF4-FFF2-40B4-BE49-F238E27FC236}">
                <a16:creationId xmlns:a16="http://schemas.microsoft.com/office/drawing/2014/main" id="{E3F8DBF6-FABE-423E-97F2-599F2F31251B}"/>
              </a:ext>
            </a:extLst>
          </p:cNvPr>
          <p:cNvPicPr>
            <a:picLocks noChangeAspect="1"/>
          </p:cNvPicPr>
          <p:nvPr/>
        </p:nvPicPr>
        <p:blipFill>
          <a:blip r:embed="rId3"/>
          <a:stretch>
            <a:fillRect/>
          </a:stretch>
        </p:blipFill>
        <p:spPr>
          <a:xfrm>
            <a:off x="496770" y="257966"/>
            <a:ext cx="3320616" cy="214233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2054" name="Picture 6" descr="Aperçu de l’image">
            <a:extLst>
              <a:ext uri="{FF2B5EF4-FFF2-40B4-BE49-F238E27FC236}">
                <a16:creationId xmlns:a16="http://schemas.microsoft.com/office/drawing/2014/main" id="{E85BA492-00F7-487C-A1BA-808794B2B33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086" t="642" r="1482" b="2999"/>
          <a:stretch/>
        </p:blipFill>
        <p:spPr bwMode="auto">
          <a:xfrm>
            <a:off x="0" y="3555103"/>
            <a:ext cx="4268285" cy="3035994"/>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7" name="ZoneTexte 6">
            <a:extLst>
              <a:ext uri="{FF2B5EF4-FFF2-40B4-BE49-F238E27FC236}">
                <a16:creationId xmlns:a16="http://schemas.microsoft.com/office/drawing/2014/main" id="{600A81CA-E929-4E02-B61B-893BBFCFDEB1}"/>
              </a:ext>
            </a:extLst>
          </p:cNvPr>
          <p:cNvSpPr txBox="1"/>
          <p:nvPr/>
        </p:nvSpPr>
        <p:spPr>
          <a:xfrm>
            <a:off x="6480810" y="844856"/>
            <a:ext cx="6134100" cy="769441"/>
          </a:xfrm>
          <a:prstGeom prst="rect">
            <a:avLst/>
          </a:prstGeom>
          <a:noFill/>
        </p:spPr>
        <p:txBody>
          <a:bodyPr wrap="square">
            <a:spAutoFit/>
          </a:bodyPr>
          <a:lstStyle/>
          <a:p>
            <a:pPr algn="ctr"/>
            <a:r>
              <a:rPr lang="fr-FR" sz="4400" dirty="0" err="1"/>
              <a:t>Unstructured</a:t>
            </a:r>
            <a:r>
              <a:rPr lang="fr-FR" sz="4400" dirty="0"/>
              <a:t> data</a:t>
            </a:r>
          </a:p>
        </p:txBody>
      </p:sp>
    </p:spTree>
    <p:extLst>
      <p:ext uri="{BB962C8B-B14F-4D97-AF65-F5344CB8AC3E}">
        <p14:creationId xmlns:p14="http://schemas.microsoft.com/office/powerpoint/2010/main" val="20575092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D9377F4-24AC-49D7-BF0D-4E8AB3906767}"/>
              </a:ext>
            </a:extLst>
          </p:cNvPr>
          <p:cNvSpPr/>
          <p:nvPr/>
        </p:nvSpPr>
        <p:spPr>
          <a:xfrm>
            <a:off x="4586522" y="2748041"/>
            <a:ext cx="2788920" cy="1709928"/>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600" dirty="0"/>
              <a:t>Classical programming</a:t>
            </a:r>
          </a:p>
        </p:txBody>
      </p:sp>
      <p:cxnSp>
        <p:nvCxnSpPr>
          <p:cNvPr id="6" name="Connecteur droit avec flèche 5">
            <a:extLst>
              <a:ext uri="{FF2B5EF4-FFF2-40B4-BE49-F238E27FC236}">
                <a16:creationId xmlns:a16="http://schemas.microsoft.com/office/drawing/2014/main" id="{636380CE-31B8-4E69-8A4C-8092C5C4F53B}"/>
              </a:ext>
            </a:extLst>
          </p:cNvPr>
          <p:cNvCxnSpPr>
            <a:cxnSpLocks/>
          </p:cNvCxnSpPr>
          <p:nvPr/>
        </p:nvCxnSpPr>
        <p:spPr>
          <a:xfrm>
            <a:off x="3229444" y="3313597"/>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7" name="Connecteur droit avec flèche 6">
            <a:extLst>
              <a:ext uri="{FF2B5EF4-FFF2-40B4-BE49-F238E27FC236}">
                <a16:creationId xmlns:a16="http://schemas.microsoft.com/office/drawing/2014/main" id="{E84E8571-A117-4D3B-B337-695FE01F1F44}"/>
              </a:ext>
            </a:extLst>
          </p:cNvPr>
          <p:cNvCxnSpPr/>
          <p:nvPr/>
        </p:nvCxnSpPr>
        <p:spPr>
          <a:xfrm>
            <a:off x="3214922" y="3827032"/>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8" name="ZoneTexte 7">
            <a:extLst>
              <a:ext uri="{FF2B5EF4-FFF2-40B4-BE49-F238E27FC236}">
                <a16:creationId xmlns:a16="http://schemas.microsoft.com/office/drawing/2014/main" id="{3BD215DE-4BF1-40F6-B65F-7287D36A24F3}"/>
              </a:ext>
            </a:extLst>
          </p:cNvPr>
          <p:cNvSpPr txBox="1"/>
          <p:nvPr/>
        </p:nvSpPr>
        <p:spPr>
          <a:xfrm>
            <a:off x="1797506" y="3004337"/>
            <a:ext cx="1149867" cy="584775"/>
          </a:xfrm>
          <a:prstGeom prst="rect">
            <a:avLst/>
          </a:prstGeom>
          <a:noFill/>
        </p:spPr>
        <p:txBody>
          <a:bodyPr wrap="none" rtlCol="0">
            <a:spAutoFit/>
          </a:bodyPr>
          <a:lstStyle/>
          <a:p>
            <a:r>
              <a:rPr lang="fr-FR" sz="3200" dirty="0"/>
              <a:t>Rules</a:t>
            </a:r>
          </a:p>
        </p:txBody>
      </p:sp>
      <p:sp>
        <p:nvSpPr>
          <p:cNvPr id="9" name="ZoneTexte 8">
            <a:extLst>
              <a:ext uri="{FF2B5EF4-FFF2-40B4-BE49-F238E27FC236}">
                <a16:creationId xmlns:a16="http://schemas.microsoft.com/office/drawing/2014/main" id="{9D3F8072-33BD-4A69-BDBA-5D22A61ACC28}"/>
              </a:ext>
            </a:extLst>
          </p:cNvPr>
          <p:cNvSpPr txBox="1"/>
          <p:nvPr/>
        </p:nvSpPr>
        <p:spPr>
          <a:xfrm>
            <a:off x="1890241" y="3534644"/>
            <a:ext cx="1010213" cy="584775"/>
          </a:xfrm>
          <a:prstGeom prst="rect">
            <a:avLst/>
          </a:prstGeom>
          <a:noFill/>
        </p:spPr>
        <p:txBody>
          <a:bodyPr wrap="none" rtlCol="0">
            <a:spAutoFit/>
          </a:bodyPr>
          <a:lstStyle/>
          <a:p>
            <a:r>
              <a:rPr lang="fr-FR" sz="3200" dirty="0"/>
              <a:t>Data</a:t>
            </a:r>
          </a:p>
        </p:txBody>
      </p:sp>
      <p:cxnSp>
        <p:nvCxnSpPr>
          <p:cNvPr id="13" name="Connecteur droit avec flèche 12">
            <a:extLst>
              <a:ext uri="{FF2B5EF4-FFF2-40B4-BE49-F238E27FC236}">
                <a16:creationId xmlns:a16="http://schemas.microsoft.com/office/drawing/2014/main" id="{E057AFB8-54CF-4999-B46B-8D762DBB4EA6}"/>
              </a:ext>
            </a:extLst>
          </p:cNvPr>
          <p:cNvCxnSpPr/>
          <p:nvPr/>
        </p:nvCxnSpPr>
        <p:spPr>
          <a:xfrm>
            <a:off x="7375442" y="3603005"/>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4" name="ZoneTexte 13">
            <a:extLst>
              <a:ext uri="{FF2B5EF4-FFF2-40B4-BE49-F238E27FC236}">
                <a16:creationId xmlns:a16="http://schemas.microsoft.com/office/drawing/2014/main" id="{5E82B0D7-5FEA-498C-A55D-6289B1EBF9C6}"/>
              </a:ext>
            </a:extLst>
          </p:cNvPr>
          <p:cNvSpPr txBox="1"/>
          <p:nvPr/>
        </p:nvSpPr>
        <p:spPr>
          <a:xfrm>
            <a:off x="8969414" y="3242257"/>
            <a:ext cx="1626023" cy="584775"/>
          </a:xfrm>
          <a:prstGeom prst="rect">
            <a:avLst/>
          </a:prstGeom>
          <a:noFill/>
        </p:spPr>
        <p:txBody>
          <a:bodyPr wrap="none" rtlCol="0">
            <a:spAutoFit/>
          </a:bodyPr>
          <a:lstStyle/>
          <a:p>
            <a:r>
              <a:rPr lang="fr-FR" sz="3200" dirty="0" err="1"/>
              <a:t>Answers</a:t>
            </a:r>
            <a:endParaRPr lang="fr-FR" sz="3200" dirty="0"/>
          </a:p>
        </p:txBody>
      </p:sp>
    </p:spTree>
    <p:extLst>
      <p:ext uri="{BB962C8B-B14F-4D97-AF65-F5344CB8AC3E}">
        <p14:creationId xmlns:p14="http://schemas.microsoft.com/office/powerpoint/2010/main" val="5097784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D9377F4-24AC-49D7-BF0D-4E8AB3906767}"/>
              </a:ext>
            </a:extLst>
          </p:cNvPr>
          <p:cNvSpPr/>
          <p:nvPr/>
        </p:nvSpPr>
        <p:spPr>
          <a:xfrm>
            <a:off x="4586522" y="2748041"/>
            <a:ext cx="2788920" cy="170992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800" dirty="0"/>
              <a:t>Code</a:t>
            </a:r>
          </a:p>
        </p:txBody>
      </p:sp>
      <p:cxnSp>
        <p:nvCxnSpPr>
          <p:cNvPr id="6" name="Connecteur droit avec flèche 5">
            <a:extLst>
              <a:ext uri="{FF2B5EF4-FFF2-40B4-BE49-F238E27FC236}">
                <a16:creationId xmlns:a16="http://schemas.microsoft.com/office/drawing/2014/main" id="{636380CE-31B8-4E69-8A4C-8092C5C4F53B}"/>
              </a:ext>
            </a:extLst>
          </p:cNvPr>
          <p:cNvCxnSpPr>
            <a:endCxn id="4" idx="1"/>
          </p:cNvCxnSpPr>
          <p:nvPr/>
        </p:nvCxnSpPr>
        <p:spPr>
          <a:xfrm>
            <a:off x="3214922" y="3603005"/>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7" name="Connecteur droit avec flèche 6">
            <a:extLst>
              <a:ext uri="{FF2B5EF4-FFF2-40B4-BE49-F238E27FC236}">
                <a16:creationId xmlns:a16="http://schemas.microsoft.com/office/drawing/2014/main" id="{E84E8571-A117-4D3B-B337-695FE01F1F44}"/>
              </a:ext>
            </a:extLst>
          </p:cNvPr>
          <p:cNvCxnSpPr/>
          <p:nvPr/>
        </p:nvCxnSpPr>
        <p:spPr>
          <a:xfrm>
            <a:off x="7375442" y="3603005"/>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8" name="ZoneTexte 7">
            <a:extLst>
              <a:ext uri="{FF2B5EF4-FFF2-40B4-BE49-F238E27FC236}">
                <a16:creationId xmlns:a16="http://schemas.microsoft.com/office/drawing/2014/main" id="{3BD215DE-4BF1-40F6-B65F-7287D36A24F3}"/>
              </a:ext>
            </a:extLst>
          </p:cNvPr>
          <p:cNvSpPr txBox="1"/>
          <p:nvPr/>
        </p:nvSpPr>
        <p:spPr>
          <a:xfrm>
            <a:off x="1917447" y="3242258"/>
            <a:ext cx="1075103" cy="584775"/>
          </a:xfrm>
          <a:prstGeom prst="rect">
            <a:avLst/>
          </a:prstGeom>
          <a:noFill/>
        </p:spPr>
        <p:txBody>
          <a:bodyPr wrap="none" rtlCol="0">
            <a:spAutoFit/>
          </a:bodyPr>
          <a:lstStyle/>
          <a:p>
            <a:r>
              <a:rPr lang="fr-FR" sz="3200" dirty="0"/>
              <a:t>Input</a:t>
            </a:r>
          </a:p>
        </p:txBody>
      </p:sp>
      <p:sp>
        <p:nvSpPr>
          <p:cNvPr id="9" name="ZoneTexte 8">
            <a:extLst>
              <a:ext uri="{FF2B5EF4-FFF2-40B4-BE49-F238E27FC236}">
                <a16:creationId xmlns:a16="http://schemas.microsoft.com/office/drawing/2014/main" id="{9D3F8072-33BD-4A69-BDBA-5D22A61ACC28}"/>
              </a:ext>
            </a:extLst>
          </p:cNvPr>
          <p:cNvSpPr txBox="1"/>
          <p:nvPr/>
        </p:nvSpPr>
        <p:spPr>
          <a:xfrm>
            <a:off x="8969414" y="3242257"/>
            <a:ext cx="1362874" cy="584775"/>
          </a:xfrm>
          <a:prstGeom prst="rect">
            <a:avLst/>
          </a:prstGeom>
          <a:noFill/>
        </p:spPr>
        <p:txBody>
          <a:bodyPr wrap="none" rtlCol="0">
            <a:spAutoFit/>
          </a:bodyPr>
          <a:lstStyle/>
          <a:p>
            <a:r>
              <a:rPr lang="fr-FR" sz="3200" dirty="0"/>
              <a:t>Output</a:t>
            </a:r>
          </a:p>
        </p:txBody>
      </p:sp>
    </p:spTree>
    <p:extLst>
      <p:ext uri="{BB962C8B-B14F-4D97-AF65-F5344CB8AC3E}">
        <p14:creationId xmlns:p14="http://schemas.microsoft.com/office/powerpoint/2010/main" val="2767414711"/>
      </p:ext>
    </p:extLst>
  </p:cSld>
  <p:clrMapOvr>
    <a:masterClrMapping/>
  </p:clrMapOvr>
</p:sld>
</file>

<file path=ppt/theme/theme1.xml><?xml version="1.0" encoding="utf-8"?>
<a:theme xmlns:a="http://schemas.openxmlformats.org/drawingml/2006/main" name="Office Theme">
  <a:themeElements>
    <a:clrScheme name="SES">
      <a:dk1>
        <a:srgbClr val="2D293E"/>
      </a:dk1>
      <a:lt1>
        <a:srgbClr val="FFFFFF"/>
      </a:lt1>
      <a:dk2>
        <a:srgbClr val="44546A"/>
      </a:dk2>
      <a:lt2>
        <a:srgbClr val="FDFEFF"/>
      </a:lt2>
      <a:accent1>
        <a:srgbClr val="FE6C45"/>
      </a:accent1>
      <a:accent2>
        <a:srgbClr val="0DBBD6"/>
      </a:accent2>
      <a:accent3>
        <a:srgbClr val="FEE9D6"/>
      </a:accent3>
      <a:accent4>
        <a:srgbClr val="FFC000"/>
      </a:accent4>
      <a:accent5>
        <a:srgbClr val="5B9BD5"/>
      </a:accent5>
      <a:accent6>
        <a:srgbClr val="70AD47"/>
      </a:accent6>
      <a:hlink>
        <a:srgbClr val="0563C1"/>
      </a:hlink>
      <a:folHlink>
        <a:srgbClr val="954F72"/>
      </a:folHlink>
    </a:clrScheme>
    <a:fontScheme name="Franklin Gothic">
      <a:majorFont>
        <a:latin typeface="Franklin Gothic Medium" panose="020B0603020102020204"/>
        <a:ea typeface=""/>
        <a:cs typeface=""/>
        <a:font script="Jpan" typeface="HG創英角ｺﾞｼｯｸUB"/>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panose="020B0503020102020204"/>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03cb9dc2-e9ea-44ac-afed-001b6fad4f36">
      <UserInfo>
        <DisplayName>LEMARCHAND THOMAS</DisplayName>
        <AccountId>16</AccountId>
        <AccountType/>
      </UserInfo>
      <UserInfo>
        <DisplayName>CHERVET Guillaume</DisplayName>
        <AccountId>84</AccountId>
        <AccountType/>
      </UserInfo>
    </SharedWithUser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3BE0F011240A094E827BA56BE9109944" ma:contentTypeVersion="13" ma:contentTypeDescription="Create a new document." ma:contentTypeScope="" ma:versionID="5dc1144dd420c1d8a9ebf51c7358c8f0">
  <xsd:schema xmlns:xsd="http://www.w3.org/2001/XMLSchema" xmlns:xs="http://www.w3.org/2001/XMLSchema" xmlns:p="http://schemas.microsoft.com/office/2006/metadata/properties" xmlns:ns3="03cb9dc2-e9ea-44ac-afed-001b6fad4f36" xmlns:ns4="d0879fa5-f2db-41a7-8861-4a44e7ee3b24" targetNamespace="http://schemas.microsoft.com/office/2006/metadata/properties" ma:root="true" ma:fieldsID="6dda18631f78ef64168f1da1c53d30ff" ns3:_="" ns4:_="">
    <xsd:import namespace="03cb9dc2-e9ea-44ac-afed-001b6fad4f36"/>
    <xsd:import namespace="d0879fa5-f2db-41a7-8861-4a44e7ee3b24"/>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Tags" minOccurs="0"/>
                <xsd:element ref="ns4:MediaServiceOCR" minOccurs="0"/>
                <xsd:element ref="ns4:MediaServiceDateTaken" minOccurs="0"/>
                <xsd:element ref="ns4:MediaServiceLocation" minOccurs="0"/>
                <xsd:element ref="ns4:MediaServiceGenerationTime" minOccurs="0"/>
                <xsd:element ref="ns4:MediaServiceEventHashCode" minOccurs="0"/>
                <xsd:element ref="ns4:MediaServiceAutoKeyPoints" minOccurs="0"/>
                <xsd:element ref="ns4: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3cb9dc2-e9ea-44ac-afed-001b6fad4f36"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SharingHintHash" ma:index="10" nillable="true" ma:displayName="Sharing Hint Hash" ma:description=""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0879fa5-f2db-41a7-8861-4a44e7ee3b24" elementFormDefault="qualified">
    <xsd:import namespace="http://schemas.microsoft.com/office/2006/documentManagement/types"/>
    <xsd:import namespace="http://schemas.microsoft.com/office/infopath/2007/PartnerControls"/>
    <xsd:element name="MediaServiceMetadata" ma:index="11" nillable="true" ma:displayName="MediaServiceMetadata" ma:description="" ma:hidden="true" ma:internalName="MediaServiceMetadata" ma:readOnly="true">
      <xsd:simpleType>
        <xsd:restriction base="dms:Note"/>
      </xsd:simpleType>
    </xsd:element>
    <xsd:element name="MediaServiceFastMetadata" ma:index="12" nillable="true" ma:displayName="MediaServiceFastMetadata" ma:description=""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element name="MediaServiceLocation" ma:index="16" nillable="true" ma:displayName="Location" ma:internalName="MediaServiceLocation"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522BBC0-3E7A-472B-9CC6-34C5EA434DEE}">
  <ds:schemaRefs>
    <ds:schemaRef ds:uri="http://purl.org/dc/elements/1.1/"/>
    <ds:schemaRef ds:uri="http://schemas.microsoft.com/office/2006/metadata/properties"/>
    <ds:schemaRef ds:uri="d0879fa5-f2db-41a7-8861-4a44e7ee3b24"/>
    <ds:schemaRef ds:uri="03cb9dc2-e9ea-44ac-afed-001b6fad4f36"/>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www.w3.org/XML/1998/namespace"/>
    <ds:schemaRef ds:uri="http://purl.org/dc/dcmitype/"/>
  </ds:schemaRefs>
</ds:datastoreItem>
</file>

<file path=customXml/itemProps2.xml><?xml version="1.0" encoding="utf-8"?>
<ds:datastoreItem xmlns:ds="http://schemas.openxmlformats.org/officeDocument/2006/customXml" ds:itemID="{05D7AB42-0DA9-4407-9B22-92C435FE7C62}">
  <ds:schemaRefs>
    <ds:schemaRef ds:uri="http://schemas.microsoft.com/sharepoint/v3/contenttype/forms"/>
  </ds:schemaRefs>
</ds:datastoreItem>
</file>

<file path=customXml/itemProps3.xml><?xml version="1.0" encoding="utf-8"?>
<ds:datastoreItem xmlns:ds="http://schemas.openxmlformats.org/officeDocument/2006/customXml" ds:itemID="{C72C7657-97CD-4958-88DD-F8AC8725874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3cb9dc2-e9ea-44ac-afed-001b6fad4f36"/>
    <ds:schemaRef ds:uri="d0879fa5-f2db-41a7-8861-4a44e7ee3b2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21025</TotalTime>
  <Words>1502</Words>
  <Application>Microsoft Office PowerPoint</Application>
  <PresentationFormat>Grand écran</PresentationFormat>
  <Paragraphs>483</Paragraphs>
  <Slides>45</Slides>
  <Notes>7</Notes>
  <HiddenSlides>0</HiddenSlides>
  <MMClips>0</MMClips>
  <ScaleCrop>false</ScaleCrop>
  <HeadingPairs>
    <vt:vector size="6" baseType="variant">
      <vt:variant>
        <vt:lpstr>Polices utilisées</vt:lpstr>
      </vt:variant>
      <vt:variant>
        <vt:i4>6</vt:i4>
      </vt:variant>
      <vt:variant>
        <vt:lpstr>Thème</vt:lpstr>
      </vt:variant>
      <vt:variant>
        <vt:i4>1</vt:i4>
      </vt:variant>
      <vt:variant>
        <vt:lpstr>Titres des diapositives</vt:lpstr>
      </vt:variant>
      <vt:variant>
        <vt:i4>45</vt:i4>
      </vt:variant>
    </vt:vector>
  </HeadingPairs>
  <TitlesOfParts>
    <vt:vector size="52" baseType="lpstr">
      <vt:lpstr>Arial</vt:lpstr>
      <vt:lpstr>Calibri</vt:lpstr>
      <vt:lpstr>Century Gothic</vt:lpstr>
      <vt:lpstr>Consolas</vt:lpstr>
      <vt:lpstr>Franklin Gothic Book</vt:lpstr>
      <vt:lpstr>Franklin Gothic Medium</vt:lpstr>
      <vt:lpstr>Office Theme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Demo</vt:lpstr>
      <vt:lpstr>Dataset of 11 000 files</vt:lpstr>
      <vt:lpstr>Data is gold (Data centric)</vt:lpstr>
      <vt:lpstr>Présentation PowerPoint</vt:lpstr>
      <vt:lpstr>Présentation PowerPoint</vt:lpstr>
      <vt:lpstr>Présentation PowerPoint</vt:lpstr>
      <vt:lpstr>Présentation PowerPoint</vt:lpstr>
      <vt:lpstr>Présentation PowerPoint</vt:lpstr>
      <vt:lpstr>Production</vt:lpstr>
      <vt:lpstr>Présentation PowerPoint</vt:lpstr>
      <vt:lpstr>Présentation PowerPoint</vt:lpstr>
      <vt:lpstr>Présentation PowerPoint</vt:lpstr>
      <vt:lpstr>Difficultés</vt:lpstr>
      <vt:lpstr>Type d’architecture</vt:lpstr>
      <vt:lpstr>Présentation PowerPoint</vt:lpstr>
      <vt:lpstr>C’est quoi le graal</vt:lpstr>
      <vt:lpstr>Présentation PowerPoint</vt:lpstr>
      <vt:lpstr>Présentation PowerPoint</vt:lpstr>
      <vt:lpstr>Présentation PowerPoint</vt:lpstr>
      <vt:lpstr>Présentation PowerPoint</vt:lpstr>
      <vt:lpstr>Présentation PowerPoint</vt:lpstr>
      <vt:lpstr>Agilité</vt:lpstr>
      <vt:lpstr>Compétences nécessaire</vt:lpstr>
      <vt:lpstr>Agilité</vt:lpstr>
      <vt:lpstr>Présentation PowerPoint</vt:lpstr>
      <vt:lpstr>Après refactorisation</vt:lpstr>
      <vt:lpstr>Présentation PowerPoint</vt:lpstr>
      <vt:lpstr>Présentation PowerPoint</vt:lpstr>
      <vt:lpstr>Type d’algorithme</vt:lpstr>
      <vt:lpstr>Suite refactorisation</vt:lpstr>
      <vt:lpstr>Présentation PowerPoint</vt:lpstr>
      <vt:lpstr>Experimentation phase</vt:lpstr>
      <vt:lpstr>Production phase</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LEMARCHAND THOMAS</dc:creator>
  <cp:lastModifiedBy>CHERVET Guillaume</cp:lastModifiedBy>
  <cp:revision>542</cp:revision>
  <dcterms:created xsi:type="dcterms:W3CDTF">2020-11-18T10:41:47Z</dcterms:created>
  <dcterms:modified xsi:type="dcterms:W3CDTF">2022-09-15T09:58:23Z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0x0101003BE0F011240A094E827BA56BE9109944</vt:lpwstr>
  </property>
  <property fmtid="{D5CDD505-2E9C-101B-9397-08002B2CF9AE}" pid="3" name="MSIP_Label_65722654-0696-4b8f-bb0e-68bcd3f909d4_Enabled">
    <vt:lpwstr>true</vt:lpwstr>
  </property>
  <property fmtid="{D5CDD505-2E9C-101B-9397-08002B2CF9AE}" pid="4" name="MSIP_Label_65722654-0696-4b8f-bb0e-68bcd3f909d4_SetDate">
    <vt:lpwstr>2022-09-15T09:58:23Z</vt:lpwstr>
  </property>
  <property fmtid="{D5CDD505-2E9C-101B-9397-08002B2CF9AE}" pid="5" name="MSIP_Label_65722654-0696-4b8f-bb0e-68bcd3f909d4_Method">
    <vt:lpwstr>Privileged</vt:lpwstr>
  </property>
  <property fmtid="{D5CDD505-2E9C-101B-9397-08002B2CF9AE}" pid="6" name="MSIP_Label_65722654-0696-4b8f-bb0e-68bcd3f909d4_Name">
    <vt:lpwstr>AFA Public</vt:lpwstr>
  </property>
  <property fmtid="{D5CDD505-2E9C-101B-9397-08002B2CF9AE}" pid="7" name="MSIP_Label_65722654-0696-4b8f-bb0e-68bcd3f909d4_SiteId">
    <vt:lpwstr>396b38cc-aa65-492b-bb0e-3d94ed25a97b</vt:lpwstr>
  </property>
  <property fmtid="{D5CDD505-2E9C-101B-9397-08002B2CF9AE}" pid="8" name="MSIP_Label_65722654-0696-4b8f-bb0e-68bcd3f909d4_ActionId">
    <vt:lpwstr>06d08c41-9724-4181-9473-9f4b3e0f2dca</vt:lpwstr>
  </property>
  <property fmtid="{D5CDD505-2E9C-101B-9397-08002B2CF9AE}" pid="9" name="MSIP_Label_65722654-0696-4b8f-bb0e-68bcd3f909d4_ContentBits">
    <vt:lpwstr>3</vt:lpwstr>
  </property>
</Properties>
</file>